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356" r:id="rId2"/>
    <p:sldId id="276" r:id="rId3"/>
    <p:sldId id="456" r:id="rId4"/>
    <p:sldId id="268" r:id="rId5"/>
    <p:sldId id="361" r:id="rId6"/>
    <p:sldId id="277" r:id="rId7"/>
    <p:sldId id="420" r:id="rId8"/>
    <p:sldId id="308" r:id="rId9"/>
    <p:sldId id="286" r:id="rId10"/>
    <p:sldId id="362" r:id="rId11"/>
    <p:sldId id="459" r:id="rId12"/>
    <p:sldId id="465" r:id="rId13"/>
    <p:sldId id="449" r:id="rId14"/>
    <p:sldId id="271" r:id="rId15"/>
    <p:sldId id="468" r:id="rId16"/>
    <p:sldId id="261" r:id="rId17"/>
    <p:sldId id="470" r:id="rId18"/>
    <p:sldId id="471" r:id="rId19"/>
    <p:sldId id="472" r:id="rId20"/>
    <p:sldId id="473" r:id="rId21"/>
    <p:sldId id="474" r:id="rId22"/>
    <p:sldId id="475" r:id="rId23"/>
    <p:sldId id="476" r:id="rId24"/>
    <p:sldId id="477" r:id="rId25"/>
    <p:sldId id="478" r:id="rId26"/>
    <p:sldId id="479" r:id="rId27"/>
    <p:sldId id="480" r:id="rId28"/>
    <p:sldId id="378" r:id="rId29"/>
    <p:sldId id="448" r:id="rId30"/>
    <p:sldId id="447" r:id="rId31"/>
  </p:sldIdLst>
  <p:sldSz cx="12192000" cy="6858000"/>
  <p:notesSz cx="6858000" cy="9144000"/>
  <p:embeddedFontLst>
    <p:embeddedFont>
      <p:font typeface="Adobe Fan Heiti Std B" panose="020B0700000000000000" pitchFamily="34" charset="-128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KITCO-Fantasy" panose="00000400000000000000" pitchFamily="2" charset="-78"/>
      <p:bold r:id="rId40"/>
    </p:embeddedFont>
    <p:embeddedFont>
      <p:font typeface="Vazirmatn FD" pitchFamily="2" charset="-78"/>
      <p:regular r:id="rId41"/>
      <p:bold r:id="rId42"/>
    </p:embeddedFont>
    <p:embeddedFont>
      <p:font typeface="Vazirmatn FD Thin" pitchFamily="2" charset="-78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C55A11"/>
    <a:srgbClr val="C1392B"/>
    <a:srgbClr val="9CBC58"/>
    <a:srgbClr val="F69C15"/>
    <a:srgbClr val="297E9F"/>
    <a:srgbClr val="595959"/>
    <a:srgbClr val="15A185"/>
    <a:srgbClr val="445468"/>
    <a:srgbClr val="C33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2" autoAdjust="0"/>
    <p:restoredTop sz="94545" autoAdjust="0"/>
  </p:normalViewPr>
  <p:slideViewPr>
    <p:cSldViewPr snapToGrid="0" showGuides="1">
      <p:cViewPr varScale="1">
        <p:scale>
          <a:sx n="107" d="100"/>
          <a:sy n="107" d="100"/>
        </p:scale>
        <p:origin x="7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4676A04-C565-427C-9318-152AEE7AD171}" type="datetimeFigureOut">
              <a:rPr lang="fa-IR" smtClean="0"/>
              <a:t>26/11/1444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2684D161-4C90-47FE-BC60-11299BBBBE9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4528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D161-4C90-47FE-BC60-11299BBBBE96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92336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D161-4C90-47FE-BC60-11299BBBBE96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75986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D161-4C90-47FE-BC60-11299BBBBE96}" type="slidenum">
              <a:rPr lang="fa-IR" smtClean="0"/>
              <a:t>15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6935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D161-4C90-47FE-BC60-11299BBBBE96}" type="slidenum">
              <a:rPr lang="fa-IR" smtClean="0"/>
              <a:t>30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6785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6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9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6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0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0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3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0541-0799-4B80-BB55-C561F12F496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5319-D5FB-4ACE-A348-957FA7BFD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0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53" y="2297430"/>
            <a:ext cx="12192000" cy="22974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2385396" y="2576393"/>
            <a:ext cx="7421207" cy="173950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4000" b="1" dirty="0">
                <a:solidFill>
                  <a:schemeClr val="bg1"/>
                </a:solidFill>
                <a:latin typeface="Vazirmatn FD" pitchFamily="2" charset="-78"/>
                <a:ea typeface="Fira Sans SemiBold" panose="00000700000000000000" pitchFamily="50" charset="0"/>
                <a:cs typeface="Vazirmatn FD" pitchFamily="2" charset="-78"/>
              </a:rPr>
              <a:t>پلتفرم توسعه سیستم های اطلاعاتی</a:t>
            </a:r>
          </a:p>
          <a:p>
            <a:pPr algn="ctr"/>
            <a:endParaRPr lang="en-US" sz="1000" b="1" dirty="0">
              <a:solidFill>
                <a:schemeClr val="bg1"/>
              </a:solidFill>
              <a:latin typeface="Vazirmatn FD" pitchFamily="2" charset="-78"/>
              <a:ea typeface="Fira Sans SemiBold" panose="00000700000000000000" pitchFamily="50" charset="0"/>
              <a:cs typeface="Vazirmatn FD" pitchFamily="2" charset="-78"/>
            </a:endParaRPr>
          </a:p>
          <a:p>
            <a:pPr algn="ctr"/>
            <a:r>
              <a:rPr lang="fa-IR" sz="4000" b="1" dirty="0">
                <a:solidFill>
                  <a:schemeClr val="bg1"/>
                </a:solidFill>
                <a:latin typeface="Vazirmatn FD" pitchFamily="2" charset="-78"/>
                <a:ea typeface="Fira Sans SemiBold" panose="00000700000000000000" pitchFamily="50" charset="0"/>
                <a:cs typeface="Vazirmatn FD" pitchFamily="2" charset="-78"/>
              </a:rPr>
              <a:t> </a:t>
            </a:r>
            <a:r>
              <a:rPr lang="fa-IR" sz="4000" b="1" dirty="0">
                <a:solidFill>
                  <a:schemeClr val="accent4"/>
                </a:solidFill>
                <a:latin typeface="Vazirmatn FD" pitchFamily="2" charset="-78"/>
                <a:ea typeface="Fira Sans SemiBold" panose="00000700000000000000" pitchFamily="50" charset="0"/>
                <a:cs typeface="Vazirmatn FD" pitchFamily="2" charset="-78"/>
              </a:rPr>
              <a:t>شرکت کیتکو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F83A2-0CC6-4C35-A99F-99C485BDC0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1" y="2157978"/>
            <a:ext cx="1819932" cy="24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2191"/>
          <p:cNvSpPr/>
          <p:nvPr/>
        </p:nvSpPr>
        <p:spPr>
          <a:xfrm rot="16200000" flipH="1" flipV="1">
            <a:off x="4318832" y="1344067"/>
            <a:ext cx="2868" cy="3529258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55" name="Shape 2175"/>
          <p:cNvSpPr/>
          <p:nvPr/>
        </p:nvSpPr>
        <p:spPr>
          <a:xfrm flipV="1">
            <a:off x="6064079" y="2575285"/>
            <a:ext cx="159" cy="54821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71" name="Shape 2175"/>
          <p:cNvSpPr/>
          <p:nvPr/>
        </p:nvSpPr>
        <p:spPr>
          <a:xfrm flipV="1">
            <a:off x="2571382" y="3696994"/>
            <a:ext cx="5522" cy="2808545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73" name="Shape 2175"/>
          <p:cNvSpPr/>
          <p:nvPr/>
        </p:nvSpPr>
        <p:spPr>
          <a:xfrm flipH="1" flipV="1">
            <a:off x="2571222" y="3100593"/>
            <a:ext cx="160" cy="328406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40216" y="3390466"/>
            <a:ext cx="1462332" cy="363266"/>
            <a:chOff x="1482625" y="4440101"/>
            <a:chExt cx="2267772" cy="663035"/>
          </a:xfrm>
        </p:grpSpPr>
        <p:sp>
          <p:nvSpPr>
            <p:cNvPr id="24" name="Shape 45"/>
            <p:cNvSpPr/>
            <p:nvPr/>
          </p:nvSpPr>
          <p:spPr>
            <a:xfrm>
              <a:off x="1482625" y="4440101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445468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744975" y="4532798"/>
              <a:ext cx="1743076" cy="3885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4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پروژه محور</a:t>
              </a:r>
              <a:endParaRPr lang="en-US" sz="12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69" name="Shape 44">
            <a:extLst>
              <a:ext uri="{FF2B5EF4-FFF2-40B4-BE49-F238E27FC236}">
                <a16:creationId xmlns:a16="http://schemas.microsoft.com/office/drawing/2014/main" id="{4F7BC1FD-60DE-4A3F-9081-B3C28914EF15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B3DD718-2C90-491E-A09D-95CF55C14D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4F2DA1D2-A285-4582-9757-391D82A2EAF9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تاریخچه سیستم های توسعه یافته داخلی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3787990B-5F97-4393-ADE0-EB3C8E6B347A}"/>
              </a:ext>
            </a:extLst>
          </p:cNvPr>
          <p:cNvSpPr txBox="1">
            <a:spLocks/>
          </p:cNvSpPr>
          <p:nvPr/>
        </p:nvSpPr>
        <p:spPr>
          <a:xfrm>
            <a:off x="1941932" y="1343658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سیستم هایی که پیش از ایجاد پلتفرم به بهره برداری رسید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B675729-2D80-448E-BDD8-482DABBDFE7C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1" name="Shape 2175">
            <a:extLst>
              <a:ext uri="{FF2B5EF4-FFF2-40B4-BE49-F238E27FC236}">
                <a16:creationId xmlns:a16="http://schemas.microsoft.com/office/drawing/2014/main" id="{A5040823-88DA-444D-8190-C51502C44A72}"/>
              </a:ext>
            </a:extLst>
          </p:cNvPr>
          <p:cNvSpPr/>
          <p:nvPr/>
        </p:nvSpPr>
        <p:spPr>
          <a:xfrm rot="5400000" flipH="1" flipV="1">
            <a:off x="2734667" y="4017678"/>
            <a:ext cx="0" cy="307687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71895" y="3972699"/>
            <a:ext cx="2607856" cy="355123"/>
            <a:chOff x="4962095" y="4679419"/>
            <a:chExt cx="2272897" cy="868795"/>
          </a:xfrm>
        </p:grpSpPr>
        <p:sp>
          <p:nvSpPr>
            <p:cNvPr id="27" name="Shape 50"/>
            <p:cNvSpPr/>
            <p:nvPr/>
          </p:nvSpPr>
          <p:spPr>
            <a:xfrm>
              <a:off x="4967220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13A286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4962095" y="4679419"/>
              <a:ext cx="2272887" cy="868795"/>
              <a:chOff x="3410834" y="2885997"/>
              <a:chExt cx="2272887" cy="868795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3410834" y="2885997"/>
                <a:ext cx="2272887" cy="8664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2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سیستم مدیریت قرارداد ها</a:t>
                </a:r>
                <a:endParaRPr lang="en-US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15507" y="3450863"/>
                <a:ext cx="2268214" cy="3039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sp>
        <p:nvSpPr>
          <p:cNvPr id="43" name="Shape 2175">
            <a:extLst>
              <a:ext uri="{FF2B5EF4-FFF2-40B4-BE49-F238E27FC236}">
                <a16:creationId xmlns:a16="http://schemas.microsoft.com/office/drawing/2014/main" id="{278CCC62-ACEC-4336-A963-D4DD38E5AC84}"/>
              </a:ext>
            </a:extLst>
          </p:cNvPr>
          <p:cNvSpPr/>
          <p:nvPr/>
        </p:nvSpPr>
        <p:spPr>
          <a:xfrm rot="5400000" flipH="1" flipV="1">
            <a:off x="2751282" y="4495406"/>
            <a:ext cx="0" cy="307687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FA2FE0-5C09-4816-B8F4-6D54A81CA07E}"/>
              </a:ext>
            </a:extLst>
          </p:cNvPr>
          <p:cNvGrpSpPr/>
          <p:nvPr/>
        </p:nvGrpSpPr>
        <p:grpSpPr>
          <a:xfrm>
            <a:off x="2888510" y="4450427"/>
            <a:ext cx="2591250" cy="355123"/>
            <a:chOff x="4962095" y="4679419"/>
            <a:chExt cx="2272897" cy="868795"/>
          </a:xfrm>
        </p:grpSpPr>
        <p:sp>
          <p:nvSpPr>
            <p:cNvPr id="64" name="Shape 50">
              <a:extLst>
                <a:ext uri="{FF2B5EF4-FFF2-40B4-BE49-F238E27FC236}">
                  <a16:creationId xmlns:a16="http://schemas.microsoft.com/office/drawing/2014/main" id="{AF6819F6-980C-44C1-8435-059078382273}"/>
                </a:ext>
              </a:extLst>
            </p:cNvPr>
            <p:cNvSpPr/>
            <p:nvPr/>
          </p:nvSpPr>
          <p:spPr>
            <a:xfrm>
              <a:off x="4967220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13A286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C84AED8-8255-40C7-94F1-B588181A1268}"/>
                </a:ext>
              </a:extLst>
            </p:cNvPr>
            <p:cNvGrpSpPr/>
            <p:nvPr/>
          </p:nvGrpSpPr>
          <p:grpSpPr>
            <a:xfrm>
              <a:off x="4962095" y="4679419"/>
              <a:ext cx="2272887" cy="868795"/>
              <a:chOff x="3410834" y="2885997"/>
              <a:chExt cx="2272887" cy="86879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2875F4B-8758-481C-8A82-3FA74952F5A6}"/>
                  </a:ext>
                </a:extLst>
              </p:cNvPr>
              <p:cNvSpPr txBox="1"/>
              <p:nvPr/>
            </p:nvSpPr>
            <p:spPr>
              <a:xfrm>
                <a:off x="3410834" y="2885997"/>
                <a:ext cx="2272887" cy="8664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2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سیستم کنترل متریال</a:t>
                </a:r>
                <a:endParaRPr lang="en-US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2FDC1A-7EA3-486C-AF9E-C62D823A08B2}"/>
                  </a:ext>
                </a:extLst>
              </p:cNvPr>
              <p:cNvSpPr txBox="1"/>
              <p:nvPr/>
            </p:nvSpPr>
            <p:spPr>
              <a:xfrm>
                <a:off x="3415507" y="3450863"/>
                <a:ext cx="2268214" cy="3039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sp>
        <p:nvSpPr>
          <p:cNvPr id="80" name="Shape 2175">
            <a:extLst>
              <a:ext uri="{FF2B5EF4-FFF2-40B4-BE49-F238E27FC236}">
                <a16:creationId xmlns:a16="http://schemas.microsoft.com/office/drawing/2014/main" id="{B93DF2E6-589D-482F-B7BE-B98C9F3D8677}"/>
              </a:ext>
            </a:extLst>
          </p:cNvPr>
          <p:cNvSpPr/>
          <p:nvPr/>
        </p:nvSpPr>
        <p:spPr>
          <a:xfrm rot="5400000" flipH="1" flipV="1">
            <a:off x="2726252" y="4958489"/>
            <a:ext cx="0" cy="307687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D7C34B2-1E45-4BAA-B366-073EFBC4019C}"/>
              </a:ext>
            </a:extLst>
          </p:cNvPr>
          <p:cNvGrpSpPr/>
          <p:nvPr/>
        </p:nvGrpSpPr>
        <p:grpSpPr>
          <a:xfrm>
            <a:off x="2863480" y="4913510"/>
            <a:ext cx="2609100" cy="355123"/>
            <a:chOff x="4962095" y="4679419"/>
            <a:chExt cx="2272897" cy="868795"/>
          </a:xfrm>
        </p:grpSpPr>
        <p:sp>
          <p:nvSpPr>
            <p:cNvPr id="82" name="Shape 50">
              <a:extLst>
                <a:ext uri="{FF2B5EF4-FFF2-40B4-BE49-F238E27FC236}">
                  <a16:creationId xmlns:a16="http://schemas.microsoft.com/office/drawing/2014/main" id="{5552BCC9-1259-427A-8358-05385227CD4E}"/>
                </a:ext>
              </a:extLst>
            </p:cNvPr>
            <p:cNvSpPr/>
            <p:nvPr/>
          </p:nvSpPr>
          <p:spPr>
            <a:xfrm>
              <a:off x="4967220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13A286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F646D5B-B3C5-436D-A567-1C5E33D358AC}"/>
                </a:ext>
              </a:extLst>
            </p:cNvPr>
            <p:cNvGrpSpPr/>
            <p:nvPr/>
          </p:nvGrpSpPr>
          <p:grpSpPr>
            <a:xfrm>
              <a:off x="4962095" y="4679419"/>
              <a:ext cx="2272887" cy="868795"/>
              <a:chOff x="3410834" y="2885997"/>
              <a:chExt cx="2272887" cy="868795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76D8538-4D37-4D5E-99D7-8FC4C958F8FE}"/>
                  </a:ext>
                </a:extLst>
              </p:cNvPr>
              <p:cNvSpPr txBox="1"/>
              <p:nvPr/>
            </p:nvSpPr>
            <p:spPr>
              <a:xfrm>
                <a:off x="3410834" y="2885997"/>
                <a:ext cx="2272887" cy="8664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2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سیستم گزارشات روزانه</a:t>
                </a:r>
                <a:endParaRPr lang="en-US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1F2D54-8FB7-4BCB-ADE5-17CA3CF5A068}"/>
                  </a:ext>
                </a:extLst>
              </p:cNvPr>
              <p:cNvSpPr txBox="1"/>
              <p:nvPr/>
            </p:nvSpPr>
            <p:spPr>
              <a:xfrm>
                <a:off x="3415507" y="3450863"/>
                <a:ext cx="2268214" cy="3039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sp>
        <p:nvSpPr>
          <p:cNvPr id="86" name="Shape 2175">
            <a:extLst>
              <a:ext uri="{FF2B5EF4-FFF2-40B4-BE49-F238E27FC236}">
                <a16:creationId xmlns:a16="http://schemas.microsoft.com/office/drawing/2014/main" id="{EDB3A65C-6418-48A6-B456-31C13964C06A}"/>
              </a:ext>
            </a:extLst>
          </p:cNvPr>
          <p:cNvSpPr/>
          <p:nvPr/>
        </p:nvSpPr>
        <p:spPr>
          <a:xfrm rot="5400000" flipH="1" flipV="1">
            <a:off x="2726251" y="5415856"/>
            <a:ext cx="0" cy="307687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5D45D4-9123-4986-A86F-DCF51C7956F3}"/>
              </a:ext>
            </a:extLst>
          </p:cNvPr>
          <p:cNvGrpSpPr/>
          <p:nvPr/>
        </p:nvGrpSpPr>
        <p:grpSpPr>
          <a:xfrm>
            <a:off x="2863479" y="5370877"/>
            <a:ext cx="2611582" cy="355123"/>
            <a:chOff x="4962095" y="4679419"/>
            <a:chExt cx="2272897" cy="868795"/>
          </a:xfrm>
        </p:grpSpPr>
        <p:sp>
          <p:nvSpPr>
            <p:cNvPr id="88" name="Shape 50">
              <a:extLst>
                <a:ext uri="{FF2B5EF4-FFF2-40B4-BE49-F238E27FC236}">
                  <a16:creationId xmlns:a16="http://schemas.microsoft.com/office/drawing/2014/main" id="{8C5B19E8-C1CA-4CC4-A75C-B21F0D87557F}"/>
                </a:ext>
              </a:extLst>
            </p:cNvPr>
            <p:cNvSpPr/>
            <p:nvPr/>
          </p:nvSpPr>
          <p:spPr>
            <a:xfrm>
              <a:off x="4967220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13A286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53254C5-5491-4111-B137-EA2D7D69CA6B}"/>
                </a:ext>
              </a:extLst>
            </p:cNvPr>
            <p:cNvGrpSpPr/>
            <p:nvPr/>
          </p:nvGrpSpPr>
          <p:grpSpPr>
            <a:xfrm>
              <a:off x="4962095" y="4679419"/>
              <a:ext cx="2272887" cy="868795"/>
              <a:chOff x="3410834" y="2885997"/>
              <a:chExt cx="2272887" cy="86879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4D3D642-09AC-4870-B1C9-0F5A1DD9DF4F}"/>
                  </a:ext>
                </a:extLst>
              </p:cNvPr>
              <p:cNvSpPr txBox="1"/>
              <p:nvPr/>
            </p:nvSpPr>
            <p:spPr>
              <a:xfrm>
                <a:off x="3410834" y="2885997"/>
                <a:ext cx="2272887" cy="8664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HSE</a:t>
                </a:r>
                <a:r>
                  <a:rPr lang="fa-IR" sz="12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سیستم </a:t>
                </a:r>
                <a:endParaRPr lang="en-US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3E19D93-434A-406D-A1EB-FCB37C79F924}"/>
                  </a:ext>
                </a:extLst>
              </p:cNvPr>
              <p:cNvSpPr txBox="1"/>
              <p:nvPr/>
            </p:nvSpPr>
            <p:spPr>
              <a:xfrm>
                <a:off x="3415507" y="3450863"/>
                <a:ext cx="2268214" cy="3039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sp>
        <p:nvSpPr>
          <p:cNvPr id="92" name="Shape 2175">
            <a:extLst>
              <a:ext uri="{FF2B5EF4-FFF2-40B4-BE49-F238E27FC236}">
                <a16:creationId xmlns:a16="http://schemas.microsoft.com/office/drawing/2014/main" id="{8FBF5EE1-B55B-4821-8648-B6AF03833AAB}"/>
              </a:ext>
            </a:extLst>
          </p:cNvPr>
          <p:cNvSpPr/>
          <p:nvPr/>
        </p:nvSpPr>
        <p:spPr>
          <a:xfrm rot="5400000" flipH="1" flipV="1">
            <a:off x="2720887" y="5885210"/>
            <a:ext cx="0" cy="307687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76C7750-D3CA-491C-84D0-209E60685F2D}"/>
              </a:ext>
            </a:extLst>
          </p:cNvPr>
          <p:cNvGrpSpPr/>
          <p:nvPr/>
        </p:nvGrpSpPr>
        <p:grpSpPr>
          <a:xfrm>
            <a:off x="2858115" y="5705679"/>
            <a:ext cx="2617484" cy="623248"/>
            <a:chOff x="4962095" y="4350243"/>
            <a:chExt cx="2272897" cy="1524753"/>
          </a:xfrm>
        </p:grpSpPr>
        <p:sp>
          <p:nvSpPr>
            <p:cNvPr id="94" name="Shape 50">
              <a:extLst>
                <a:ext uri="{FF2B5EF4-FFF2-40B4-BE49-F238E27FC236}">
                  <a16:creationId xmlns:a16="http://schemas.microsoft.com/office/drawing/2014/main" id="{A8DF4D01-3A76-4A31-9076-077A483F298A}"/>
                </a:ext>
              </a:extLst>
            </p:cNvPr>
            <p:cNvSpPr/>
            <p:nvPr/>
          </p:nvSpPr>
          <p:spPr>
            <a:xfrm>
              <a:off x="4967220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13A286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ED4B3A1-5DB2-4C9C-B503-0CDC8D66DEAC}"/>
                </a:ext>
              </a:extLst>
            </p:cNvPr>
            <p:cNvGrpSpPr/>
            <p:nvPr/>
          </p:nvGrpSpPr>
          <p:grpSpPr>
            <a:xfrm>
              <a:off x="4962095" y="4350243"/>
              <a:ext cx="2272887" cy="1524753"/>
              <a:chOff x="3410834" y="2556821"/>
              <a:chExt cx="2272887" cy="152475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D5127D8-FE11-4ADB-B6DB-017F8CC31AD0}"/>
                  </a:ext>
                </a:extLst>
              </p:cNvPr>
              <p:cNvSpPr txBox="1"/>
              <p:nvPr/>
            </p:nvSpPr>
            <p:spPr>
              <a:xfrm>
                <a:off x="3410834" y="2556821"/>
                <a:ext cx="2272887" cy="15247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2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سیستم گزارشات اقتصادی پروژه ها</a:t>
                </a:r>
                <a:endParaRPr lang="en-US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928FD4-F2D4-4704-A1A8-1CD884819BE8}"/>
                  </a:ext>
                </a:extLst>
              </p:cNvPr>
              <p:cNvSpPr txBox="1"/>
              <p:nvPr/>
            </p:nvSpPr>
            <p:spPr>
              <a:xfrm>
                <a:off x="3415507" y="3450863"/>
                <a:ext cx="2268214" cy="3039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sp>
        <p:nvSpPr>
          <p:cNvPr id="98" name="Shape 2175">
            <a:extLst>
              <a:ext uri="{FF2B5EF4-FFF2-40B4-BE49-F238E27FC236}">
                <a16:creationId xmlns:a16="http://schemas.microsoft.com/office/drawing/2014/main" id="{CA6F96C0-6CBB-4A7E-8A5F-5D5362AA548E}"/>
              </a:ext>
            </a:extLst>
          </p:cNvPr>
          <p:cNvSpPr/>
          <p:nvPr/>
        </p:nvSpPr>
        <p:spPr>
          <a:xfrm rot="5400000" flipH="1" flipV="1">
            <a:off x="2712515" y="6333499"/>
            <a:ext cx="0" cy="307687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B240396-31A1-4234-B27B-95286FAE7F3D}"/>
              </a:ext>
            </a:extLst>
          </p:cNvPr>
          <p:cNvGrpSpPr/>
          <p:nvPr/>
        </p:nvGrpSpPr>
        <p:grpSpPr>
          <a:xfrm>
            <a:off x="2853929" y="6145520"/>
            <a:ext cx="2625843" cy="623248"/>
            <a:chOff x="4962096" y="4350243"/>
            <a:chExt cx="2272896" cy="1524753"/>
          </a:xfrm>
        </p:grpSpPr>
        <p:sp>
          <p:nvSpPr>
            <p:cNvPr id="100" name="Shape 50">
              <a:extLst>
                <a:ext uri="{FF2B5EF4-FFF2-40B4-BE49-F238E27FC236}">
                  <a16:creationId xmlns:a16="http://schemas.microsoft.com/office/drawing/2014/main" id="{A732C63A-02C2-4AC5-BBEF-702F03515EA7}"/>
                </a:ext>
              </a:extLst>
            </p:cNvPr>
            <p:cNvSpPr/>
            <p:nvPr/>
          </p:nvSpPr>
          <p:spPr>
            <a:xfrm>
              <a:off x="4967220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13A286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B84DC05-62C1-4FFB-BBD7-D1BD7EBE6DF6}"/>
                </a:ext>
              </a:extLst>
            </p:cNvPr>
            <p:cNvGrpSpPr/>
            <p:nvPr/>
          </p:nvGrpSpPr>
          <p:grpSpPr>
            <a:xfrm>
              <a:off x="4962096" y="4350243"/>
              <a:ext cx="2272887" cy="1524753"/>
              <a:chOff x="3410835" y="2556821"/>
              <a:chExt cx="2272887" cy="1524753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2755F9-AF65-4094-A496-73B42610D785}"/>
                  </a:ext>
                </a:extLst>
              </p:cNvPr>
              <p:cNvSpPr txBox="1"/>
              <p:nvPr/>
            </p:nvSpPr>
            <p:spPr>
              <a:xfrm>
                <a:off x="3410835" y="2556821"/>
                <a:ext cx="2272887" cy="15247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2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سیستم مدیریت صورت وضعیت پروژه ها</a:t>
                </a:r>
                <a:endParaRPr lang="en-US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BBB9BC7-879B-44B0-8F2B-44D3B53D0FB7}"/>
                  </a:ext>
                </a:extLst>
              </p:cNvPr>
              <p:cNvSpPr txBox="1"/>
              <p:nvPr/>
            </p:nvSpPr>
            <p:spPr>
              <a:xfrm>
                <a:off x="3415507" y="3450863"/>
                <a:ext cx="2268214" cy="3039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4929233" y="2172116"/>
            <a:ext cx="2269691" cy="477599"/>
            <a:chOff x="4967216" y="2195213"/>
            <a:chExt cx="2269691" cy="663035"/>
          </a:xfrm>
        </p:grpSpPr>
        <p:sp>
          <p:nvSpPr>
            <p:cNvPr id="36" name="Shape 54"/>
            <p:cNvSpPr/>
            <p:nvPr/>
          </p:nvSpPr>
          <p:spPr>
            <a:xfrm>
              <a:off x="4969135" y="2195213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F69C15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967216" y="2212967"/>
              <a:ext cx="2267772" cy="588822"/>
              <a:chOff x="3393478" y="3051218"/>
              <a:chExt cx="2267772" cy="588822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3653317" y="3051218"/>
                <a:ext cx="1743075" cy="53943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400" b="1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سیستم های اطلاعاتی</a:t>
                </a:r>
                <a:endParaRPr lang="en-US" sz="14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393478" y="3336111"/>
                <a:ext cx="2267772" cy="3039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sp>
        <p:nvSpPr>
          <p:cNvPr id="104" name="Shape 2191">
            <a:extLst>
              <a:ext uri="{FF2B5EF4-FFF2-40B4-BE49-F238E27FC236}">
                <a16:creationId xmlns:a16="http://schemas.microsoft.com/office/drawing/2014/main" id="{45A3E4D8-6945-4883-B940-596C6587ACDC}"/>
              </a:ext>
            </a:extLst>
          </p:cNvPr>
          <p:cNvSpPr/>
          <p:nvPr/>
        </p:nvSpPr>
        <p:spPr>
          <a:xfrm rot="16200000" flipH="1" flipV="1">
            <a:off x="7829409" y="1323567"/>
            <a:ext cx="2868" cy="3566160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109" name="Shape 2175">
            <a:extLst>
              <a:ext uri="{FF2B5EF4-FFF2-40B4-BE49-F238E27FC236}">
                <a16:creationId xmlns:a16="http://schemas.microsoft.com/office/drawing/2014/main" id="{2492CDD2-D2B4-404C-AD63-FE2A9AF40854}"/>
              </a:ext>
            </a:extLst>
          </p:cNvPr>
          <p:cNvSpPr/>
          <p:nvPr/>
        </p:nvSpPr>
        <p:spPr>
          <a:xfrm flipH="1" flipV="1">
            <a:off x="9597079" y="3113920"/>
            <a:ext cx="0" cy="301752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264FE4C-D662-483C-BA6D-3576177B1BF3}"/>
              </a:ext>
            </a:extLst>
          </p:cNvPr>
          <p:cNvGrpSpPr/>
          <p:nvPr/>
        </p:nvGrpSpPr>
        <p:grpSpPr>
          <a:xfrm>
            <a:off x="8845855" y="3327273"/>
            <a:ext cx="1462332" cy="427693"/>
            <a:chOff x="1482625" y="4322509"/>
            <a:chExt cx="2267772" cy="780627"/>
          </a:xfrm>
          <a:solidFill>
            <a:schemeClr val="accent6">
              <a:lumMod val="50000"/>
            </a:schemeClr>
          </a:solidFill>
        </p:grpSpPr>
        <p:sp>
          <p:nvSpPr>
            <p:cNvPr id="114" name="Shape 45">
              <a:extLst>
                <a:ext uri="{FF2B5EF4-FFF2-40B4-BE49-F238E27FC236}">
                  <a16:creationId xmlns:a16="http://schemas.microsoft.com/office/drawing/2014/main" id="{55C5B02E-D330-43BE-82D5-21C9EAC865EA}"/>
                </a:ext>
              </a:extLst>
            </p:cNvPr>
            <p:cNvSpPr/>
            <p:nvPr/>
          </p:nvSpPr>
          <p:spPr>
            <a:xfrm>
              <a:off x="1482625" y="4440101"/>
              <a:ext cx="2267772" cy="663035"/>
            </a:xfrm>
            <a:prstGeom prst="roundRect">
              <a:avLst>
                <a:gd name="adj" fmla="val 11635"/>
              </a:avLst>
            </a:prstGeom>
            <a:grpFill/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C8981AC-F93F-4331-A0D0-D38E5150A87C}"/>
                </a:ext>
              </a:extLst>
            </p:cNvPr>
            <p:cNvSpPr txBox="1"/>
            <p:nvPr/>
          </p:nvSpPr>
          <p:spPr>
            <a:xfrm>
              <a:off x="1678710" y="4322509"/>
              <a:ext cx="1937815" cy="709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4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ستادی</a:t>
              </a:r>
              <a:endParaRPr lang="en-US" sz="12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116" name="Shape 2175">
            <a:extLst>
              <a:ext uri="{FF2B5EF4-FFF2-40B4-BE49-F238E27FC236}">
                <a16:creationId xmlns:a16="http://schemas.microsoft.com/office/drawing/2014/main" id="{13A16DE3-5863-4B4B-853D-8166CBDA0480}"/>
              </a:ext>
            </a:extLst>
          </p:cNvPr>
          <p:cNvSpPr/>
          <p:nvPr/>
        </p:nvSpPr>
        <p:spPr>
          <a:xfrm flipH="1" flipV="1">
            <a:off x="9611176" y="3753730"/>
            <a:ext cx="3032" cy="1390667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117" name="Shape 2175">
            <a:extLst>
              <a:ext uri="{FF2B5EF4-FFF2-40B4-BE49-F238E27FC236}">
                <a16:creationId xmlns:a16="http://schemas.microsoft.com/office/drawing/2014/main" id="{36EDE953-521F-4A20-9F23-D23DC8A88164}"/>
              </a:ext>
            </a:extLst>
          </p:cNvPr>
          <p:cNvSpPr/>
          <p:nvPr/>
        </p:nvSpPr>
        <p:spPr>
          <a:xfrm rot="5400000" flipH="1" flipV="1">
            <a:off x="9443236" y="4493228"/>
            <a:ext cx="0" cy="307687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FB618DA-06F0-4DD4-B4A4-B92BDDB9C4F4}"/>
              </a:ext>
            </a:extLst>
          </p:cNvPr>
          <p:cNvGrpSpPr/>
          <p:nvPr/>
        </p:nvGrpSpPr>
        <p:grpSpPr>
          <a:xfrm>
            <a:off x="6672972" y="4442947"/>
            <a:ext cx="2639501" cy="361623"/>
            <a:chOff x="4934515" y="4663516"/>
            <a:chExt cx="2300477" cy="884698"/>
          </a:xfrm>
        </p:grpSpPr>
        <p:sp>
          <p:nvSpPr>
            <p:cNvPr id="119" name="Shape 50">
              <a:extLst>
                <a:ext uri="{FF2B5EF4-FFF2-40B4-BE49-F238E27FC236}">
                  <a16:creationId xmlns:a16="http://schemas.microsoft.com/office/drawing/2014/main" id="{9F61AA70-F215-434B-B4A6-217635D06CE2}"/>
                </a:ext>
              </a:extLst>
            </p:cNvPr>
            <p:cNvSpPr/>
            <p:nvPr/>
          </p:nvSpPr>
          <p:spPr>
            <a:xfrm>
              <a:off x="4967220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92D050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 dirty="0"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19161A3-E223-4B2A-9E80-CE81B24BF9F7}"/>
                </a:ext>
              </a:extLst>
            </p:cNvPr>
            <p:cNvGrpSpPr/>
            <p:nvPr/>
          </p:nvGrpSpPr>
          <p:grpSpPr>
            <a:xfrm>
              <a:off x="4934515" y="4663516"/>
              <a:ext cx="2300467" cy="884698"/>
              <a:chOff x="3383254" y="2870094"/>
              <a:chExt cx="2300467" cy="88469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B63BCE8-6A97-4BCF-93A1-F70CA32F68FA}"/>
                  </a:ext>
                </a:extLst>
              </p:cNvPr>
              <p:cNvSpPr txBox="1"/>
              <p:nvPr/>
            </p:nvSpPr>
            <p:spPr>
              <a:xfrm>
                <a:off x="3383254" y="2870094"/>
                <a:ext cx="2272887" cy="8664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2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سیستم جامع منابع انسانی</a:t>
                </a:r>
                <a:endParaRPr lang="en-US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45314F0-C18D-4ED8-B2AE-F18D32089D21}"/>
                  </a:ext>
                </a:extLst>
              </p:cNvPr>
              <p:cNvSpPr txBox="1"/>
              <p:nvPr/>
            </p:nvSpPr>
            <p:spPr>
              <a:xfrm>
                <a:off x="3415507" y="3450863"/>
                <a:ext cx="2268214" cy="3039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sp>
        <p:nvSpPr>
          <p:cNvPr id="123" name="Shape 2175">
            <a:extLst>
              <a:ext uri="{FF2B5EF4-FFF2-40B4-BE49-F238E27FC236}">
                <a16:creationId xmlns:a16="http://schemas.microsoft.com/office/drawing/2014/main" id="{DE70A77B-5FBE-46C6-8E42-CED4C23449AE}"/>
              </a:ext>
            </a:extLst>
          </p:cNvPr>
          <p:cNvSpPr/>
          <p:nvPr/>
        </p:nvSpPr>
        <p:spPr>
          <a:xfrm rot="5400000" flipH="1" flipV="1">
            <a:off x="9454768" y="4954080"/>
            <a:ext cx="0" cy="347896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24BA751-F83E-4899-962C-A171D6117DFF}"/>
              </a:ext>
            </a:extLst>
          </p:cNvPr>
          <p:cNvGrpSpPr/>
          <p:nvPr/>
        </p:nvGrpSpPr>
        <p:grpSpPr>
          <a:xfrm>
            <a:off x="6672961" y="4908209"/>
            <a:ext cx="2639501" cy="361625"/>
            <a:chOff x="4934515" y="4663512"/>
            <a:chExt cx="2300477" cy="884702"/>
          </a:xfrm>
        </p:grpSpPr>
        <p:sp>
          <p:nvSpPr>
            <p:cNvPr id="125" name="Shape 50">
              <a:extLst>
                <a:ext uri="{FF2B5EF4-FFF2-40B4-BE49-F238E27FC236}">
                  <a16:creationId xmlns:a16="http://schemas.microsoft.com/office/drawing/2014/main" id="{7817C128-3351-40DE-AA6A-1AE966189D73}"/>
                </a:ext>
              </a:extLst>
            </p:cNvPr>
            <p:cNvSpPr/>
            <p:nvPr/>
          </p:nvSpPr>
          <p:spPr>
            <a:xfrm>
              <a:off x="4967220" y="4842188"/>
              <a:ext cx="2267772" cy="663035"/>
            </a:xfrm>
            <a:prstGeom prst="roundRect">
              <a:avLst>
                <a:gd name="adj" fmla="val 11635"/>
              </a:avLst>
            </a:prstGeom>
            <a:solidFill>
              <a:srgbClr val="92D050"/>
            </a:solidFill>
            <a:ln w="381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 dirty="0"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C0E6E36-C0EB-48FF-AF93-A2CC53035DC8}"/>
                </a:ext>
              </a:extLst>
            </p:cNvPr>
            <p:cNvGrpSpPr/>
            <p:nvPr/>
          </p:nvGrpSpPr>
          <p:grpSpPr>
            <a:xfrm>
              <a:off x="4934515" y="4663512"/>
              <a:ext cx="2300467" cy="884702"/>
              <a:chOff x="3383254" y="2870090"/>
              <a:chExt cx="2300467" cy="884702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2A5818D-640D-462A-A827-F13A58B1DB90}"/>
                  </a:ext>
                </a:extLst>
              </p:cNvPr>
              <p:cNvSpPr txBox="1"/>
              <p:nvPr/>
            </p:nvSpPr>
            <p:spPr>
              <a:xfrm>
                <a:off x="3383254" y="2870090"/>
                <a:ext cx="2272887" cy="8664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2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سیستم بازاریابی و مناقصات</a:t>
                </a:r>
                <a:endParaRPr lang="en-US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3384206-8F9A-488A-B733-6A31FFB770F9}"/>
                  </a:ext>
                </a:extLst>
              </p:cNvPr>
              <p:cNvSpPr txBox="1"/>
              <p:nvPr/>
            </p:nvSpPr>
            <p:spPr>
              <a:xfrm>
                <a:off x="3415507" y="3450863"/>
                <a:ext cx="2268214" cy="3039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43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71" grpId="0" animBg="1"/>
      <p:bldP spid="73" grpId="0" animBg="1"/>
      <p:bldP spid="61" grpId="0"/>
      <p:bldP spid="62" grpId="0"/>
      <p:bldP spid="63" grpId="0" animBg="1"/>
      <p:bldP spid="41" grpId="0" animBg="1"/>
      <p:bldP spid="43" grpId="0" animBg="1"/>
      <p:bldP spid="80" grpId="0" animBg="1"/>
      <p:bldP spid="86" grpId="0" animBg="1"/>
      <p:bldP spid="92" grpId="0" animBg="1"/>
      <p:bldP spid="98" grpId="0" animBg="1"/>
      <p:bldP spid="104" grpId="0" animBg="1"/>
      <p:bldP spid="109" grpId="0" animBg="1"/>
      <p:bldP spid="116" grpId="0" animBg="1"/>
      <p:bldP spid="117" grpId="0" animBg="1"/>
      <p:bldP spid="1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892985" y="280199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علت توسعه پلتفرم</a:t>
            </a:r>
            <a:endParaRPr lang="id-ID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778126" y="3240376"/>
            <a:ext cx="4006724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Low" rtl="1">
              <a:lnSpc>
                <a:spcPct val="150000"/>
              </a:lnSpc>
              <a:buFontTx/>
              <a:buChar char="-"/>
            </a:pPr>
            <a:r>
              <a:rPr lang="fa-I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لزوم یکپارچه سازی و ارتباط سیستم های اطلاعاتی با یکدیگر</a:t>
            </a:r>
          </a:p>
          <a:p>
            <a:pPr marL="285750" indent="-285750" algn="justLow" rtl="1">
              <a:lnSpc>
                <a:spcPct val="150000"/>
              </a:lnSpc>
              <a:buFontTx/>
              <a:buChar char="-"/>
            </a:pPr>
            <a:r>
              <a:rPr lang="fa-I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استفاده از موجودیت های اطلاعاتی مشترک بین سیستم ها</a:t>
            </a:r>
          </a:p>
          <a:p>
            <a:pPr marL="285750" indent="-285750" algn="justLow" rtl="1">
              <a:lnSpc>
                <a:spcPct val="150000"/>
              </a:lnSpc>
              <a:buFontTx/>
              <a:buChar char="-"/>
            </a:pPr>
            <a:r>
              <a:rPr lang="fa-I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افزایش سرعت توسعه و پیاده سازی</a:t>
            </a:r>
          </a:p>
          <a:p>
            <a:pPr marL="285750" indent="-285750" algn="justLow" rtl="1">
              <a:lnSpc>
                <a:spcPct val="150000"/>
              </a:lnSpc>
              <a:buFontTx/>
              <a:buChar char="-"/>
            </a:pPr>
            <a:r>
              <a:rPr lang="fa-I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توسعه پویا</a:t>
            </a:r>
          </a:p>
          <a:p>
            <a:pPr marL="285750" indent="-285750" algn="justLow" rtl="1">
              <a:lnSpc>
                <a:spcPct val="150000"/>
              </a:lnSpc>
              <a:buFontTx/>
              <a:buChar char="-"/>
            </a:pPr>
            <a:r>
              <a:rPr lang="fa-I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پوشش نیازمندی های جدید مشتریان</a:t>
            </a:r>
          </a:p>
          <a:p>
            <a:pPr marL="285750" indent="-285750" algn="justLow" rtl="1">
              <a:lnSpc>
                <a:spcPct val="150000"/>
              </a:lnSpc>
              <a:buFontTx/>
              <a:buChar char="-"/>
            </a:pPr>
            <a:r>
              <a:rPr lang="fa-I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انطباق با استاندارد های بین المللی و نیازمندی های خاص هر مشتری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16" name="Group 51"/>
          <p:cNvGrpSpPr/>
          <p:nvPr/>
        </p:nvGrpSpPr>
        <p:grpSpPr>
          <a:xfrm>
            <a:off x="6899728" y="2042926"/>
            <a:ext cx="3536004" cy="1678159"/>
            <a:chOff x="3124200" y="1219200"/>
            <a:chExt cx="2895600" cy="1374228"/>
          </a:xfrm>
        </p:grpSpPr>
        <p:sp>
          <p:nvSpPr>
            <p:cNvPr id="17" name="U-Turn Arrow 16"/>
            <p:cNvSpPr/>
            <p:nvPr/>
          </p:nvSpPr>
          <p:spPr bwMode="auto">
            <a:xfrm>
              <a:off x="3638550" y="1219200"/>
              <a:ext cx="2133600" cy="1219200"/>
            </a:xfrm>
            <a:prstGeom prst="uturnArrow">
              <a:avLst>
                <a:gd name="adj1" fmla="val 18135"/>
                <a:gd name="adj2" fmla="val 25000"/>
                <a:gd name="adj3" fmla="val 0"/>
                <a:gd name="adj4" fmla="val 79534"/>
                <a:gd name="adj5" fmla="val 100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3124200" y="2435772"/>
              <a:ext cx="2895600" cy="15765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100"/>
            </a:p>
          </p:txBody>
        </p:sp>
      </p:grpSp>
      <p:sp>
        <p:nvSpPr>
          <p:cNvPr id="19" name="Rounded Rectangle 18"/>
          <p:cNvSpPr/>
          <p:nvPr/>
        </p:nvSpPr>
        <p:spPr bwMode="auto">
          <a:xfrm>
            <a:off x="6899728" y="5566793"/>
            <a:ext cx="3536004" cy="19252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100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123678" y="3751564"/>
            <a:ext cx="3093472" cy="428815"/>
            <a:chOff x="7123678" y="3751564"/>
            <a:chExt cx="3093472" cy="428815"/>
          </a:xfrm>
        </p:grpSpPr>
        <p:sp>
          <p:nvSpPr>
            <p:cNvPr id="3" name="Rectangle 2"/>
            <p:cNvSpPr/>
            <p:nvPr/>
          </p:nvSpPr>
          <p:spPr>
            <a:xfrm>
              <a:off x="7123678" y="3751564"/>
              <a:ext cx="3093472" cy="428815"/>
            </a:xfrm>
            <a:prstGeom prst="rect">
              <a:avLst/>
            </a:prstGeom>
            <a:solidFill>
              <a:srgbClr val="C338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29864" y="3844777"/>
              <a:ext cx="2675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ایجاد جزیره هایی از اطلاعات و سیستم ها</a:t>
              </a:r>
              <a:endParaRPr lang="en-US" sz="1200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123678" y="4201954"/>
            <a:ext cx="3093472" cy="428815"/>
            <a:chOff x="7123678" y="4201954"/>
            <a:chExt cx="3093472" cy="428815"/>
          </a:xfrm>
        </p:grpSpPr>
        <p:sp>
          <p:nvSpPr>
            <p:cNvPr id="45" name="Rectangle 44"/>
            <p:cNvSpPr/>
            <p:nvPr/>
          </p:nvSpPr>
          <p:spPr>
            <a:xfrm>
              <a:off x="7123678" y="4201954"/>
              <a:ext cx="3093472" cy="428815"/>
            </a:xfrm>
            <a:prstGeom prst="rect">
              <a:avLst/>
            </a:prstGeom>
            <a:solidFill>
              <a:srgbClr val="16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16613" y="4265336"/>
              <a:ext cx="23022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تعدد پروژه ها یی با ماهیت متفاوت</a:t>
              </a:r>
              <a:endParaRPr lang="en-US" sz="1200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23678" y="4653809"/>
            <a:ext cx="3093472" cy="428815"/>
            <a:chOff x="7123678" y="4653809"/>
            <a:chExt cx="3093472" cy="428815"/>
          </a:xfrm>
        </p:grpSpPr>
        <p:sp>
          <p:nvSpPr>
            <p:cNvPr id="46" name="Rectangle 45"/>
            <p:cNvSpPr/>
            <p:nvPr/>
          </p:nvSpPr>
          <p:spPr>
            <a:xfrm>
              <a:off x="7123678" y="4653809"/>
              <a:ext cx="3093472" cy="428815"/>
            </a:xfrm>
            <a:prstGeom prst="rect">
              <a:avLst/>
            </a:prstGeom>
            <a:solidFill>
              <a:srgbClr val="9CB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04677" y="4730032"/>
              <a:ext cx="1946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تغییر نیازمندی های مشتریان</a:t>
              </a:r>
              <a:endParaRPr lang="en-US" sz="1200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123678" y="5104164"/>
            <a:ext cx="3093472" cy="428815"/>
            <a:chOff x="7123678" y="5104164"/>
            <a:chExt cx="3093472" cy="428815"/>
          </a:xfrm>
        </p:grpSpPr>
        <p:sp>
          <p:nvSpPr>
            <p:cNvPr id="47" name="Rectangle 46"/>
            <p:cNvSpPr/>
            <p:nvPr/>
          </p:nvSpPr>
          <p:spPr>
            <a:xfrm>
              <a:off x="7123678" y="5104164"/>
              <a:ext cx="3093472" cy="428815"/>
            </a:xfrm>
            <a:prstGeom prst="rect">
              <a:avLst/>
            </a:prstGeom>
            <a:solidFill>
              <a:srgbClr val="F69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63851" y="5180071"/>
              <a:ext cx="28280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sz="12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تطبیق پذیری کم با استاندارد های بین المللی</a:t>
              </a:r>
              <a:endParaRPr lang="en-US" sz="1200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38" name="Shape 44">
            <a:extLst>
              <a:ext uri="{FF2B5EF4-FFF2-40B4-BE49-F238E27FC236}">
                <a16:creationId xmlns:a16="http://schemas.microsoft.com/office/drawing/2014/main" id="{625E1A1C-DC4F-44B4-A4D8-47011750DEB8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96A0D0-A19F-487F-A297-3741234569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AB0D74E5-7CEF-4F69-A9AE-A010F91869C1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ایجاد پلتفرم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BF1B07F-1A84-4AFB-B247-F8113A784F3D}"/>
              </a:ext>
            </a:extLst>
          </p:cNvPr>
          <p:cNvSpPr txBox="1">
            <a:spLocks/>
          </p:cNvSpPr>
          <p:nvPr/>
        </p:nvSpPr>
        <p:spPr>
          <a:xfrm>
            <a:off x="2038004" y="1328357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شکل گیری پلتفرم یکپارچه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CA6667E-B0A5-415A-9900-99BCE932B3EC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3446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0" grpId="0"/>
      <p:bldP spid="19" grpId="0" animBg="1"/>
      <p:bldP spid="31" grpId="0"/>
      <p:bldP spid="32" grpId="0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44">
            <a:extLst>
              <a:ext uri="{FF2B5EF4-FFF2-40B4-BE49-F238E27FC236}">
                <a16:creationId xmlns:a16="http://schemas.microsoft.com/office/drawing/2014/main" id="{625E1A1C-DC4F-44B4-A4D8-47011750DEB8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96A0D0-A19F-487F-A297-3741234569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AB0D74E5-7CEF-4F69-A9AE-A010F91869C1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سطح پوشش پلتفرم کیتکو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BF1B07F-1A84-4AFB-B247-F8113A784F3D}"/>
              </a:ext>
            </a:extLst>
          </p:cNvPr>
          <p:cNvSpPr txBox="1">
            <a:spLocks/>
          </p:cNvSpPr>
          <p:nvPr/>
        </p:nvSpPr>
        <p:spPr>
          <a:xfrm>
            <a:off x="2038004" y="1328357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پوشش حوزه های مدیریتی و کارکردی پلتفرم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CA6667E-B0A5-415A-9900-99BCE932B3EC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B800E-115D-43B2-A6A1-657A82A5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85" y="1805476"/>
            <a:ext cx="5067937" cy="40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136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6967515" y="2779435"/>
            <a:ext cx="933715" cy="1059799"/>
            <a:chOff x="6967515" y="2677835"/>
            <a:chExt cx="933715" cy="1059799"/>
          </a:xfrm>
        </p:grpSpPr>
        <p:sp>
          <p:nvSpPr>
            <p:cNvPr id="14" name="Freeform 75"/>
            <p:cNvSpPr>
              <a:spLocks/>
            </p:cNvSpPr>
            <p:nvPr/>
          </p:nvSpPr>
          <p:spPr bwMode="auto">
            <a:xfrm rot="5400000">
              <a:off x="6639239" y="3006111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5" name="Freeform 76"/>
            <p:cNvSpPr>
              <a:spLocks/>
            </p:cNvSpPr>
            <p:nvPr/>
          </p:nvSpPr>
          <p:spPr bwMode="auto">
            <a:xfrm rot="5400000">
              <a:off x="7271370" y="2576173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rgbClr val="C139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6" name="Freeform 77"/>
            <p:cNvSpPr>
              <a:spLocks/>
            </p:cNvSpPr>
            <p:nvPr/>
          </p:nvSpPr>
          <p:spPr bwMode="auto">
            <a:xfrm rot="5400000">
              <a:off x="7269667" y="3106072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C139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2" name="Freeform 83"/>
            <p:cNvSpPr>
              <a:spLocks/>
            </p:cNvSpPr>
            <p:nvPr/>
          </p:nvSpPr>
          <p:spPr bwMode="auto">
            <a:xfrm rot="5400000">
              <a:off x="7630884" y="2941365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7" name="Freeform 88"/>
            <p:cNvSpPr>
              <a:spLocks/>
            </p:cNvSpPr>
            <p:nvPr/>
          </p:nvSpPr>
          <p:spPr bwMode="auto">
            <a:xfrm rot="5400000">
              <a:off x="7209464" y="3045868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8" name="Freeform 89"/>
            <p:cNvSpPr>
              <a:spLocks/>
            </p:cNvSpPr>
            <p:nvPr/>
          </p:nvSpPr>
          <p:spPr bwMode="auto">
            <a:xfrm rot="5400000">
              <a:off x="6743742" y="3103799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274289" y="2779436"/>
            <a:ext cx="933713" cy="1059798"/>
            <a:chOff x="4274289" y="2677836"/>
            <a:chExt cx="933713" cy="1059798"/>
          </a:xfrm>
        </p:grpSpPr>
        <p:sp>
          <p:nvSpPr>
            <p:cNvPr id="8" name="Freeform 69"/>
            <p:cNvSpPr>
              <a:spLocks/>
            </p:cNvSpPr>
            <p:nvPr/>
          </p:nvSpPr>
          <p:spPr bwMode="auto">
            <a:xfrm rot="5400000">
              <a:off x="4475912" y="3005544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9" name="Freeform 70"/>
            <p:cNvSpPr>
              <a:spLocks/>
            </p:cNvSpPr>
            <p:nvPr/>
          </p:nvSpPr>
          <p:spPr bwMode="auto">
            <a:xfrm rot="5400000">
              <a:off x="4375953" y="2576173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rgbClr val="9CBC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0" name="Freeform 71"/>
            <p:cNvSpPr>
              <a:spLocks/>
            </p:cNvSpPr>
            <p:nvPr/>
          </p:nvSpPr>
          <p:spPr bwMode="auto">
            <a:xfrm rot="5400000">
              <a:off x="4374249" y="3106072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9CBC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4" name="Freeform 85"/>
            <p:cNvSpPr>
              <a:spLocks/>
            </p:cNvSpPr>
            <p:nvPr/>
          </p:nvSpPr>
          <p:spPr bwMode="auto">
            <a:xfrm rot="5400000">
              <a:off x="4535547" y="2941365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1" name="Freeform 92"/>
            <p:cNvSpPr>
              <a:spLocks/>
            </p:cNvSpPr>
            <p:nvPr/>
          </p:nvSpPr>
          <p:spPr bwMode="auto">
            <a:xfrm rot="5400000">
              <a:off x="3906257" y="3045868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2" name="Freeform 93"/>
            <p:cNvSpPr>
              <a:spLocks/>
            </p:cNvSpPr>
            <p:nvPr/>
          </p:nvSpPr>
          <p:spPr bwMode="auto">
            <a:xfrm rot="5400000">
              <a:off x="4371976" y="3103799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26" name="Freeform 87"/>
          <p:cNvSpPr>
            <a:spLocks/>
          </p:cNvSpPr>
          <p:nvPr/>
        </p:nvSpPr>
        <p:spPr bwMode="auto">
          <a:xfrm rot="5400000">
            <a:off x="6078672" y="2944710"/>
            <a:ext cx="9087" cy="728114"/>
          </a:xfrm>
          <a:custGeom>
            <a:avLst/>
            <a:gdLst>
              <a:gd name="T0" fmla="*/ 8 w 8"/>
              <a:gd name="T1" fmla="*/ 640 h 641"/>
              <a:gd name="T2" fmla="*/ 3 w 8"/>
              <a:gd name="T3" fmla="*/ 641 h 641"/>
              <a:gd name="T4" fmla="*/ 0 w 8"/>
              <a:gd name="T5" fmla="*/ 640 h 641"/>
              <a:gd name="T6" fmla="*/ 0 w 8"/>
              <a:gd name="T7" fmla="*/ 0 h 641"/>
              <a:gd name="T8" fmla="*/ 3 w 8"/>
              <a:gd name="T9" fmla="*/ 0 h 641"/>
              <a:gd name="T10" fmla="*/ 8 w 8"/>
              <a:gd name="T11" fmla="*/ 0 h 641"/>
              <a:gd name="T12" fmla="*/ 8 w 8"/>
              <a:gd name="T13" fmla="*/ 640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41">
                <a:moveTo>
                  <a:pt x="8" y="640"/>
                </a:moveTo>
                <a:lnTo>
                  <a:pt x="3" y="641"/>
                </a:lnTo>
                <a:lnTo>
                  <a:pt x="0" y="640"/>
                </a:lnTo>
                <a:lnTo>
                  <a:pt x="0" y="0"/>
                </a:lnTo>
                <a:lnTo>
                  <a:pt x="3" y="0"/>
                </a:lnTo>
                <a:lnTo>
                  <a:pt x="8" y="0"/>
                </a:lnTo>
                <a:lnTo>
                  <a:pt x="8" y="64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984228" y="2460247"/>
            <a:ext cx="829211" cy="1697040"/>
            <a:chOff x="4984228" y="2358647"/>
            <a:chExt cx="829211" cy="1697040"/>
          </a:xfrm>
        </p:grpSpPr>
        <p:sp>
          <p:nvSpPr>
            <p:cNvPr id="12" name="Freeform 73"/>
            <p:cNvSpPr>
              <a:spLocks/>
            </p:cNvSpPr>
            <p:nvPr/>
          </p:nvSpPr>
          <p:spPr bwMode="auto">
            <a:xfrm rot="5400000">
              <a:off x="4911532" y="2431345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3" name="Freeform 74"/>
            <p:cNvSpPr>
              <a:spLocks/>
            </p:cNvSpPr>
            <p:nvPr/>
          </p:nvSpPr>
          <p:spPr bwMode="auto">
            <a:xfrm rot="5400000">
              <a:off x="4910395" y="3279865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5" name="Freeform 86"/>
            <p:cNvSpPr>
              <a:spLocks/>
            </p:cNvSpPr>
            <p:nvPr/>
          </p:nvSpPr>
          <p:spPr bwMode="auto">
            <a:xfrm rot="5400000">
              <a:off x="5267069" y="2919783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3" name="Freeform 94"/>
            <p:cNvSpPr>
              <a:spLocks/>
            </p:cNvSpPr>
            <p:nvPr/>
          </p:nvSpPr>
          <p:spPr bwMode="auto">
            <a:xfrm rot="5400000">
              <a:off x="4268041" y="3074834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1" name="Freeform 72"/>
            <p:cNvSpPr>
              <a:spLocks/>
            </p:cNvSpPr>
            <p:nvPr/>
          </p:nvSpPr>
          <p:spPr bwMode="auto">
            <a:xfrm rot="5400000">
              <a:off x="4837698" y="3079946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4" name="Freeform 95"/>
            <p:cNvSpPr>
              <a:spLocks/>
            </p:cNvSpPr>
            <p:nvPr/>
          </p:nvSpPr>
          <p:spPr bwMode="auto">
            <a:xfrm rot="5400000">
              <a:off x="4768408" y="3137877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307557" y="2141057"/>
            <a:ext cx="882597" cy="2335417"/>
            <a:chOff x="6307557" y="2039457"/>
            <a:chExt cx="882597" cy="2335417"/>
          </a:xfrm>
        </p:grpSpPr>
        <p:sp>
          <p:nvSpPr>
            <p:cNvPr id="18" name="Freeform 79"/>
            <p:cNvSpPr>
              <a:spLocks/>
            </p:cNvSpPr>
            <p:nvPr/>
          </p:nvSpPr>
          <p:spPr bwMode="auto">
            <a:xfrm rot="5400000">
              <a:off x="6416035" y="2431913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rgbClr val="297E9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80"/>
            <p:cNvSpPr>
              <a:spLocks/>
            </p:cNvSpPr>
            <p:nvPr/>
          </p:nvSpPr>
          <p:spPr bwMode="auto">
            <a:xfrm rot="5400000">
              <a:off x="6414899" y="3280433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rgbClr val="297E9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84"/>
            <p:cNvSpPr>
              <a:spLocks/>
            </p:cNvSpPr>
            <p:nvPr/>
          </p:nvSpPr>
          <p:spPr bwMode="auto">
            <a:xfrm rot="5400000">
              <a:off x="6898226" y="2919783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90"/>
            <p:cNvSpPr>
              <a:spLocks/>
            </p:cNvSpPr>
            <p:nvPr/>
          </p:nvSpPr>
          <p:spPr bwMode="auto">
            <a:xfrm rot="5400000">
              <a:off x="6209869" y="3075402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8"/>
            <p:cNvSpPr>
              <a:spLocks/>
            </p:cNvSpPr>
            <p:nvPr/>
          </p:nvSpPr>
          <p:spPr bwMode="auto">
            <a:xfrm rot="5400000">
              <a:off x="5639645" y="3079946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91"/>
            <p:cNvSpPr>
              <a:spLocks/>
            </p:cNvSpPr>
            <p:nvPr/>
          </p:nvSpPr>
          <p:spPr bwMode="auto">
            <a:xfrm rot="5400000">
              <a:off x="5710071" y="3137877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96"/>
            <p:cNvSpPr>
              <a:spLocks/>
            </p:cNvSpPr>
            <p:nvPr/>
          </p:nvSpPr>
          <p:spPr bwMode="auto">
            <a:xfrm rot="5400000">
              <a:off x="5209706" y="3137308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" name="Freeform 97"/>
          <p:cNvSpPr>
            <a:spLocks/>
          </p:cNvSpPr>
          <p:nvPr/>
        </p:nvSpPr>
        <p:spPr bwMode="auto">
          <a:xfrm rot="5400000">
            <a:off x="4619036" y="3241180"/>
            <a:ext cx="2335417" cy="135173"/>
          </a:xfrm>
          <a:custGeom>
            <a:avLst/>
            <a:gdLst>
              <a:gd name="T0" fmla="*/ 1027 w 2056"/>
              <a:gd name="T1" fmla="*/ 119 h 119"/>
              <a:gd name="T2" fmla="*/ 0 w 2056"/>
              <a:gd name="T3" fmla="*/ 10 h 119"/>
              <a:gd name="T4" fmla="*/ 0 w 2056"/>
              <a:gd name="T5" fmla="*/ 0 h 119"/>
              <a:gd name="T6" fmla="*/ 1027 w 2056"/>
              <a:gd name="T7" fmla="*/ 104 h 119"/>
              <a:gd name="T8" fmla="*/ 2056 w 2056"/>
              <a:gd name="T9" fmla="*/ 0 h 119"/>
              <a:gd name="T10" fmla="*/ 2056 w 2056"/>
              <a:gd name="T11" fmla="*/ 10 h 119"/>
              <a:gd name="T12" fmla="*/ 1027 w 2056"/>
              <a:gd name="T13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6" h="119">
                <a:moveTo>
                  <a:pt x="1027" y="119"/>
                </a:moveTo>
                <a:lnTo>
                  <a:pt x="0" y="10"/>
                </a:lnTo>
                <a:lnTo>
                  <a:pt x="0" y="0"/>
                </a:lnTo>
                <a:lnTo>
                  <a:pt x="1027" y="104"/>
                </a:lnTo>
                <a:lnTo>
                  <a:pt x="2056" y="0"/>
                </a:lnTo>
                <a:lnTo>
                  <a:pt x="2056" y="10"/>
                </a:lnTo>
                <a:lnTo>
                  <a:pt x="1027" y="119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3" name="Group 42"/>
          <p:cNvGrpSpPr/>
          <p:nvPr/>
        </p:nvGrpSpPr>
        <p:grpSpPr>
          <a:xfrm>
            <a:off x="3958401" y="5019319"/>
            <a:ext cx="4126812" cy="1173540"/>
            <a:chOff x="4972246" y="4911200"/>
            <a:chExt cx="2222570" cy="1173540"/>
          </a:xfrm>
        </p:grpSpPr>
        <p:sp>
          <p:nvSpPr>
            <p:cNvPr id="58" name="TextBox 57"/>
            <p:cNvSpPr txBox="1"/>
            <p:nvPr/>
          </p:nvSpPr>
          <p:spPr>
            <a:xfrm>
              <a:off x="5655422" y="4911200"/>
              <a:ext cx="694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fa-IR" sz="1600" b="1" dirty="0">
                  <a:solidFill>
                    <a:srgbClr val="F69C15"/>
                  </a:solidFill>
                  <a:latin typeface="Vazirmatn FD" pitchFamily="2" charset="-78"/>
                  <a:cs typeface="Vazirmatn FD" pitchFamily="2" charset="-78"/>
                </a:rPr>
                <a:t>کاربری</a:t>
              </a:r>
              <a:endParaRPr lang="en-GB" sz="1600" b="1" dirty="0">
                <a:solidFill>
                  <a:srgbClr val="F69C15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72246" y="5296960"/>
              <a:ext cx="2222570" cy="787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latin typeface="Vazirmatn FD" pitchFamily="2" charset="-78"/>
                  <a:cs typeface="Vazirmatn FD" pitchFamily="2" charset="-78"/>
                </a:rPr>
                <a:t>-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قابلیت چند ارزی در کل اسناد سیستم ( امکان تعریف نرخ روزانه، ماهانه و موردی)</a:t>
              </a:r>
              <a:endParaRPr lang="en-US" sz="1200" dirty="0">
                <a:latin typeface="Vazirmatn FD" pitchFamily="2" charset="-78"/>
                <a:cs typeface="Vazirmatn FD" pitchFamily="2" charset="-78"/>
              </a:endParaRPr>
            </a:p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latin typeface="Vazirmatn FD" pitchFamily="2" charset="-78"/>
                  <a:cs typeface="Vazirmatn FD" pitchFamily="2" charset="-78"/>
                </a:rPr>
                <a:t>-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قابلیت تعریف انواع اطلاع رسانی (</a:t>
              </a:r>
              <a:r>
                <a:rPr lang="en-US" sz="1200" dirty="0">
                  <a:latin typeface="Vazirmatn FD" pitchFamily="2" charset="-78"/>
                  <a:cs typeface="Vazirmatn FD" pitchFamily="2" charset="-78"/>
                </a:rPr>
                <a:t>Notification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) 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19159" y="2134753"/>
            <a:ext cx="728114" cy="2341722"/>
            <a:chOff x="5719159" y="2033153"/>
            <a:chExt cx="728114" cy="2341722"/>
          </a:xfrm>
        </p:grpSpPr>
        <p:sp>
          <p:nvSpPr>
            <p:cNvPr id="20" name="Freeform 81"/>
            <p:cNvSpPr>
              <a:spLocks/>
            </p:cNvSpPr>
            <p:nvPr/>
          </p:nvSpPr>
          <p:spPr bwMode="auto">
            <a:xfrm rot="5400000">
              <a:off x="5499929" y="2252383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rgbClr val="F69C15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82"/>
            <p:cNvSpPr>
              <a:spLocks/>
            </p:cNvSpPr>
            <p:nvPr/>
          </p:nvSpPr>
          <p:spPr bwMode="auto">
            <a:xfrm rot="5400000">
              <a:off x="5498793" y="3426396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rgbClr val="F69C15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2177"/>
          <p:cNvGrpSpPr/>
          <p:nvPr/>
        </p:nvGrpSpPr>
        <p:grpSpPr>
          <a:xfrm>
            <a:off x="7096588" y="2115657"/>
            <a:ext cx="1597538" cy="783910"/>
            <a:chOff x="33075" y="0"/>
            <a:chExt cx="3467959" cy="1461013"/>
          </a:xfrm>
        </p:grpSpPr>
        <p:sp>
          <p:nvSpPr>
            <p:cNvPr id="64" name="Shape 2175"/>
            <p:cNvSpPr/>
            <p:nvPr/>
          </p:nvSpPr>
          <p:spPr>
            <a:xfrm flipV="1">
              <a:off x="3488334" y="-1"/>
              <a:ext cx="1" cy="1461015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" name="Shape 2176"/>
            <p:cNvSpPr/>
            <p:nvPr/>
          </p:nvSpPr>
          <p:spPr>
            <a:xfrm flipH="1" flipV="1">
              <a:off x="33075" y="730506"/>
              <a:ext cx="3467961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66" name="Group 2177"/>
          <p:cNvGrpSpPr/>
          <p:nvPr/>
        </p:nvGrpSpPr>
        <p:grpSpPr>
          <a:xfrm flipH="1">
            <a:off x="3477150" y="2344257"/>
            <a:ext cx="933447" cy="783910"/>
            <a:chOff x="33075" y="0"/>
            <a:chExt cx="3467959" cy="1461013"/>
          </a:xfrm>
        </p:grpSpPr>
        <p:sp>
          <p:nvSpPr>
            <p:cNvPr id="67" name="Shape 2175"/>
            <p:cNvSpPr/>
            <p:nvPr/>
          </p:nvSpPr>
          <p:spPr>
            <a:xfrm flipV="1">
              <a:off x="3488334" y="-1"/>
              <a:ext cx="1" cy="1461015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68" name="Shape 2176"/>
            <p:cNvSpPr/>
            <p:nvPr/>
          </p:nvSpPr>
          <p:spPr>
            <a:xfrm flipH="1" flipV="1">
              <a:off x="33075" y="730506"/>
              <a:ext cx="3467961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792635" y="2090535"/>
            <a:ext cx="3132663" cy="2071555"/>
            <a:chOff x="8305761" y="2653556"/>
            <a:chExt cx="2251479" cy="2071555"/>
          </a:xfrm>
        </p:grpSpPr>
        <p:sp>
          <p:nvSpPr>
            <p:cNvPr id="70" name="Text Placeholder 2"/>
            <p:cNvSpPr txBox="1">
              <a:spLocks/>
            </p:cNvSpPr>
            <p:nvPr/>
          </p:nvSpPr>
          <p:spPr>
            <a:xfrm>
              <a:off x="8305761" y="2653556"/>
              <a:ext cx="2251479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400" b="1" dirty="0">
                  <a:solidFill>
                    <a:srgbClr val="297E9F"/>
                  </a:solidFill>
                  <a:latin typeface="Vazirmatn FD" pitchFamily="2" charset="-78"/>
                  <a:cs typeface="Vazirmatn FD" pitchFamily="2" charset="-78"/>
                </a:rPr>
                <a:t>ساختار داده</a:t>
              </a:r>
              <a:endParaRPr lang="en-GB" sz="1400" b="1" dirty="0">
                <a:solidFill>
                  <a:srgbClr val="297E9F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450335" y="2938468"/>
              <a:ext cx="1993890" cy="17866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200" dirty="0">
                  <a:latin typeface="Vazirmatn FD" pitchFamily="2" charset="-78"/>
                  <a:ea typeface="Calibri" panose="020F0502020204030204" pitchFamily="34" charset="0"/>
                  <a:cs typeface="Vazirmatn FD" pitchFamily="2" charset="-78"/>
                </a:rPr>
                <a:t>-</a:t>
              </a:r>
              <a:r>
                <a:rPr lang="fa-IR" sz="1200" dirty="0">
                  <a:latin typeface="Vazirmatn FD" pitchFamily="2" charset="-78"/>
                  <a:ea typeface="Calibri" panose="020F0502020204030204" pitchFamily="34" charset="0"/>
                  <a:cs typeface="Vazirmatn FD" pitchFamily="2" charset="-78"/>
                </a:rPr>
                <a:t>یکپارچگی اطلاعات در سطح داده، فرآیندی و سازمانی (کل سازمان)</a:t>
              </a:r>
              <a:endParaRPr lang="en-US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endParaRPr>
            </a:p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200" dirty="0">
                  <a:latin typeface="Vazirmatn FD" pitchFamily="2" charset="-78"/>
                  <a:ea typeface="Calibri" panose="020F0502020204030204" pitchFamily="34" charset="0"/>
                  <a:cs typeface="Vazirmatn FD" pitchFamily="2" charset="-78"/>
                </a:rPr>
                <a:t>- </a:t>
              </a:r>
              <a:r>
                <a:rPr lang="fa-IR" sz="1200" dirty="0">
                  <a:latin typeface="Vazirmatn FD" pitchFamily="2" charset="-78"/>
                  <a:ea typeface="Calibri" panose="020F0502020204030204" pitchFamily="34" charset="0"/>
                  <a:cs typeface="Vazirmatn FD" pitchFamily="2" charset="-78"/>
                </a:rPr>
                <a:t>استفاده از اطلاعات پایه یکسان در کل سامانه</a:t>
              </a:r>
              <a:endParaRPr lang="en-US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endParaRPr>
            </a:p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endParaRPr lang="en-US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endParaRPr>
            </a:p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endParaRPr lang="fa-IR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endParaRPr>
            </a:p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83445" y="2329547"/>
            <a:ext cx="3077621" cy="1507148"/>
            <a:chOff x="1621196" y="2644031"/>
            <a:chExt cx="2359184" cy="1507148"/>
          </a:xfrm>
        </p:grpSpPr>
        <p:sp>
          <p:nvSpPr>
            <p:cNvPr id="73" name="Text Placeholder 2"/>
            <p:cNvSpPr txBox="1">
              <a:spLocks/>
            </p:cNvSpPr>
            <p:nvPr/>
          </p:nvSpPr>
          <p:spPr>
            <a:xfrm>
              <a:off x="1728901" y="2644031"/>
              <a:ext cx="2251479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400" b="1" dirty="0">
                  <a:solidFill>
                    <a:srgbClr val="9CBC58"/>
                  </a:solidFill>
                  <a:latin typeface="Vazirmatn FD" pitchFamily="2" charset="-78"/>
                  <a:cs typeface="Vazirmatn FD" pitchFamily="2" charset="-78"/>
                </a:rPr>
                <a:t>توسعه</a:t>
              </a:r>
              <a:endParaRPr lang="en-GB" sz="1400" b="1" dirty="0">
                <a:solidFill>
                  <a:srgbClr val="9CBC58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21196" y="2957904"/>
              <a:ext cx="2251479" cy="119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latin typeface="Vazirmatn FD" pitchFamily="2" charset="-78"/>
                  <a:ea typeface="Calibri" panose="020F0502020204030204" pitchFamily="34" charset="0"/>
                  <a:cs typeface="Vazirmatn FD" pitchFamily="2" charset="-78"/>
                </a:rPr>
                <a:t>-</a:t>
              </a:r>
              <a:r>
                <a:rPr lang="fa-IR" sz="1200" dirty="0">
                  <a:latin typeface="Vazirmatn FD" pitchFamily="2" charset="-78"/>
                  <a:ea typeface="Calibri" panose="020F0502020204030204" pitchFamily="34" charset="0"/>
                  <a:cs typeface="Vazirmatn FD" pitchFamily="2" charset="-78"/>
                </a:rPr>
                <a:t>توسعه سیستم بدون کدنویسی در کوتاهترین زمان</a:t>
              </a:r>
              <a:endParaRPr lang="en-US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endParaRPr>
            </a:p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latin typeface="Vazirmatn FD" pitchFamily="2" charset="-78"/>
                  <a:ea typeface="Calibri" panose="020F0502020204030204" pitchFamily="34" charset="0"/>
                  <a:cs typeface="Vazirmatn FD" pitchFamily="2" charset="-78"/>
                </a:rPr>
                <a:t>- 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امکان فرمول نویسی گسترده در سطح اسناد جهت پوشش نیازمندیهای خاص</a:t>
              </a:r>
              <a:endParaRPr lang="en-US" sz="1200" dirty="0">
                <a:latin typeface="Vazirmatn FD" pitchFamily="2" charset="-78"/>
                <a:cs typeface="Vazirmatn FD" pitchFamily="2" charset="-78"/>
              </a:endParaRPr>
            </a:p>
            <a:p>
              <a:pPr lvl="0" algn="r" rtl="1">
                <a:lnSpc>
                  <a:spcPct val="107000"/>
                </a:lnSpc>
                <a:spcAft>
                  <a:spcPts val="800"/>
                </a:spcAft>
              </a:pPr>
              <a:endParaRPr lang="en-US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endParaRPr>
            </a:p>
          </p:txBody>
        </p:sp>
      </p:grpSp>
      <p:grpSp>
        <p:nvGrpSpPr>
          <p:cNvPr id="75" name="Group 2177"/>
          <p:cNvGrpSpPr/>
          <p:nvPr/>
        </p:nvGrpSpPr>
        <p:grpSpPr>
          <a:xfrm rot="5400000">
            <a:off x="5858719" y="4189567"/>
            <a:ext cx="448992" cy="783910"/>
            <a:chOff x="33075" y="0"/>
            <a:chExt cx="3467959" cy="1461013"/>
          </a:xfrm>
        </p:grpSpPr>
        <p:sp>
          <p:nvSpPr>
            <p:cNvPr id="80" name="Shape 2175"/>
            <p:cNvSpPr/>
            <p:nvPr/>
          </p:nvSpPr>
          <p:spPr>
            <a:xfrm flipV="1">
              <a:off x="3488334" y="-1"/>
              <a:ext cx="1" cy="1461015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81" name="Shape 2176"/>
            <p:cNvSpPr/>
            <p:nvPr/>
          </p:nvSpPr>
          <p:spPr>
            <a:xfrm flipH="1" flipV="1">
              <a:off x="33075" y="730506"/>
              <a:ext cx="3467961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82" name="Group 2177"/>
          <p:cNvGrpSpPr/>
          <p:nvPr/>
        </p:nvGrpSpPr>
        <p:grpSpPr>
          <a:xfrm>
            <a:off x="7797404" y="3505515"/>
            <a:ext cx="896722" cy="783910"/>
            <a:chOff x="33075" y="0"/>
            <a:chExt cx="3467959" cy="1461013"/>
          </a:xfrm>
        </p:grpSpPr>
        <p:sp>
          <p:nvSpPr>
            <p:cNvPr id="83" name="Shape 2175"/>
            <p:cNvSpPr/>
            <p:nvPr/>
          </p:nvSpPr>
          <p:spPr>
            <a:xfrm flipV="1">
              <a:off x="3488334" y="-1"/>
              <a:ext cx="1" cy="1461015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84" name="Shape 2176"/>
            <p:cNvSpPr/>
            <p:nvPr/>
          </p:nvSpPr>
          <p:spPr>
            <a:xfrm flipH="1" flipV="1">
              <a:off x="33075" y="730506"/>
              <a:ext cx="3467961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85" name="Group 2177"/>
          <p:cNvGrpSpPr/>
          <p:nvPr/>
        </p:nvGrpSpPr>
        <p:grpSpPr>
          <a:xfrm flipH="1">
            <a:off x="3477649" y="3734115"/>
            <a:ext cx="1597538" cy="783910"/>
            <a:chOff x="33075" y="0"/>
            <a:chExt cx="3467959" cy="1461013"/>
          </a:xfrm>
        </p:grpSpPr>
        <p:sp>
          <p:nvSpPr>
            <p:cNvPr id="88" name="Shape 2175"/>
            <p:cNvSpPr/>
            <p:nvPr/>
          </p:nvSpPr>
          <p:spPr>
            <a:xfrm flipV="1">
              <a:off x="3488334" y="-1"/>
              <a:ext cx="1" cy="1461015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89" name="Shape 2176"/>
            <p:cNvSpPr/>
            <p:nvPr/>
          </p:nvSpPr>
          <p:spPr>
            <a:xfrm flipH="1" flipV="1">
              <a:off x="33075" y="730506"/>
              <a:ext cx="3467961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792635" y="3503263"/>
            <a:ext cx="2975402" cy="2054058"/>
            <a:chOff x="8305761" y="2653556"/>
            <a:chExt cx="2251479" cy="2054058"/>
          </a:xfrm>
        </p:grpSpPr>
        <p:sp>
          <p:nvSpPr>
            <p:cNvPr id="100" name="Text Placeholder 2"/>
            <p:cNvSpPr txBox="1">
              <a:spLocks/>
            </p:cNvSpPr>
            <p:nvPr/>
          </p:nvSpPr>
          <p:spPr>
            <a:xfrm>
              <a:off x="8305761" y="2653556"/>
              <a:ext cx="2251479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400" dirty="0">
                  <a:solidFill>
                    <a:srgbClr val="C1392B"/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سیستمی</a:t>
              </a:r>
              <a:endParaRPr lang="en-GB" sz="1400" b="1" dirty="0">
                <a:solidFill>
                  <a:srgbClr val="C1392B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387935" y="2957904"/>
              <a:ext cx="2059603" cy="1749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200" dirty="0">
                  <a:latin typeface="Vazirmatn FD" pitchFamily="2" charset="-78"/>
                  <a:cs typeface="Vazirmatn FD" pitchFamily="2" charset="-78"/>
                </a:rPr>
                <a:t>-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امکان تعریف </a:t>
              </a:r>
              <a:r>
                <a:rPr lang="en-US" sz="1200" dirty="0">
                  <a:latin typeface="Vazirmatn FD" pitchFamily="2" charset="-78"/>
                  <a:cs typeface="Vazirmatn FD" pitchFamily="2" charset="-78"/>
                </a:rPr>
                <a:t>Work Flow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 در کلیه اسناد</a:t>
              </a:r>
              <a:endParaRPr lang="en-US" sz="1200" dirty="0">
                <a:latin typeface="Vazirmatn FD" pitchFamily="2" charset="-78"/>
                <a:cs typeface="Vazirmatn FD" pitchFamily="2" charset="-78"/>
              </a:endParaRPr>
            </a:p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1200" dirty="0">
                  <a:latin typeface="Vazirmatn FD" pitchFamily="2" charset="-78"/>
                  <a:ea typeface="Calibri" panose="020F0502020204030204" pitchFamily="34" charset="0"/>
                  <a:cs typeface="Vazirmatn FD" pitchFamily="2" charset="-78"/>
                </a:rPr>
                <a:t>-</a:t>
              </a:r>
              <a:r>
                <a:rPr lang="fa-IR" sz="1200" dirty="0">
                  <a:latin typeface="Vazirmatn FD" pitchFamily="2" charset="-78"/>
                  <a:ea typeface="Calibri" panose="020F0502020204030204" pitchFamily="34" charset="0"/>
                  <a:cs typeface="Vazirmatn FD" pitchFamily="2" charset="-78"/>
                </a:rPr>
                <a:t>اختصاصی سازی ماژولها در سطح هر شرکت / پروژه</a:t>
              </a:r>
              <a:endParaRPr lang="en-US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endParaRPr>
            </a:p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endParaRPr lang="en-US" sz="1200" dirty="0">
                <a:latin typeface="Vazirmatn FD" pitchFamily="2" charset="-78"/>
                <a:cs typeface="Vazirmatn FD" pitchFamily="2" charset="-78"/>
              </a:endParaRPr>
            </a:p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23949" y="3726953"/>
            <a:ext cx="2937117" cy="2305187"/>
            <a:chOff x="1728901" y="2644031"/>
            <a:chExt cx="2251479" cy="2305187"/>
          </a:xfrm>
        </p:grpSpPr>
        <p:sp>
          <p:nvSpPr>
            <p:cNvPr id="103" name="Text Placeholder 2"/>
            <p:cNvSpPr txBox="1">
              <a:spLocks/>
            </p:cNvSpPr>
            <p:nvPr/>
          </p:nvSpPr>
          <p:spPr>
            <a:xfrm>
              <a:off x="1728901" y="2644031"/>
              <a:ext cx="2251479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400" b="1" dirty="0">
                  <a:solidFill>
                    <a:srgbClr val="16A086"/>
                  </a:solidFill>
                  <a:latin typeface="Vazirmatn FD" pitchFamily="2" charset="-78"/>
                  <a:cs typeface="Vazirmatn FD" pitchFamily="2" charset="-78"/>
                </a:rPr>
                <a:t>مدیریت اطلاعات</a:t>
              </a:r>
              <a:endParaRPr lang="en-GB" sz="1400" b="1" dirty="0">
                <a:solidFill>
                  <a:srgbClr val="16A086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837401" y="2957904"/>
              <a:ext cx="2035274" cy="1991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ا</a:t>
              </a:r>
              <a:r>
                <a:rPr lang="en-US" sz="1200" dirty="0">
                  <a:latin typeface="Vazirmatn FD" pitchFamily="2" charset="-78"/>
                  <a:cs typeface="Vazirmatn FD" pitchFamily="2" charset="-78"/>
                </a:rPr>
                <a:t>-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مکان پیوست فایل در کلیه اسناد بر اساس چرخه عمراسناد (مدیریت مستندات فرآیندی)</a:t>
              </a:r>
              <a:endParaRPr lang="en-US" sz="1200" dirty="0">
                <a:latin typeface="Vazirmatn FD" pitchFamily="2" charset="-78"/>
                <a:cs typeface="Vazirmatn FD" pitchFamily="2" charset="-78"/>
              </a:endParaRPr>
            </a:p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latin typeface="Vazirmatn FD" pitchFamily="2" charset="-78"/>
                  <a:cs typeface="Vazirmatn FD" pitchFamily="2" charset="-78"/>
                </a:rPr>
                <a:t>-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امکان شماره‌گذاری اتوماتیک به تفکیک نوع اسناد و پروژه ها</a:t>
              </a:r>
              <a:endParaRPr lang="en-US" sz="1200" dirty="0">
                <a:latin typeface="Vazirmatn FD" pitchFamily="2" charset="-78"/>
                <a:cs typeface="Vazirmatn FD" pitchFamily="2" charset="-78"/>
              </a:endParaRPr>
            </a:p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latin typeface="Vazirmatn FD" pitchFamily="2" charset="-78"/>
                  <a:cs typeface="Vazirmatn FD" pitchFamily="2" charset="-78"/>
                </a:rPr>
                <a:t>- 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امکان تعریف برچسب (</a:t>
              </a:r>
              <a:r>
                <a:rPr lang="en-US" sz="1200" dirty="0">
                  <a:latin typeface="Vazirmatn FD" pitchFamily="2" charset="-78"/>
                  <a:cs typeface="Vazirmatn FD" pitchFamily="2" charset="-78"/>
                </a:rPr>
                <a:t>Tag</a:t>
              </a:r>
              <a:r>
                <a:rPr lang="fa-IR" sz="1200" dirty="0">
                  <a:latin typeface="Vazirmatn FD" pitchFamily="2" charset="-78"/>
                  <a:cs typeface="Vazirmatn FD" pitchFamily="2" charset="-78"/>
                </a:rPr>
                <a:t>) در سطح هر دسته از اسناد و همچنین در کل پلتفرم</a:t>
              </a:r>
              <a:endParaRPr lang="en-US" sz="1200" dirty="0">
                <a:latin typeface="Vazirmatn FD" pitchFamily="2" charset="-78"/>
                <a:cs typeface="Vazirmatn FD" pitchFamily="2" charset="-78"/>
              </a:endParaRPr>
            </a:p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endParaRPr lang="fa-IR" sz="1200" dirty="0">
                <a:latin typeface="Vazirmatn FD" pitchFamily="2" charset="-78"/>
                <a:cs typeface="Vazirmatn FD" pitchFamily="2" charset="-78"/>
              </a:endParaRPr>
            </a:p>
            <a:p>
              <a:pPr lvl="0" algn="r" rtl="1">
                <a:lnSpc>
                  <a:spcPct val="107000"/>
                </a:lnSpc>
                <a:spcAft>
                  <a:spcPts val="800"/>
                </a:spcAft>
              </a:pPr>
              <a:endParaRPr lang="en-US" sz="1200" dirty="0"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79" name="Shape 44">
            <a:extLst>
              <a:ext uri="{FF2B5EF4-FFF2-40B4-BE49-F238E27FC236}">
                <a16:creationId xmlns:a16="http://schemas.microsoft.com/office/drawing/2014/main" id="{9E9CF694-0BD7-4F9F-B269-4DE8F2D7EBA3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DCB84EDA-CB7F-4A0F-8229-06958C0E6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90" name="Title 1">
            <a:extLst>
              <a:ext uri="{FF2B5EF4-FFF2-40B4-BE49-F238E27FC236}">
                <a16:creationId xmlns:a16="http://schemas.microsoft.com/office/drawing/2014/main" id="{C4E6A933-A2DA-4DD0-908C-2F3498BB342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قابلیت های تخصصی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B918779B-1E32-446B-A593-63BE391867CB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91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8811982" y="2491825"/>
            <a:ext cx="3075218" cy="995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قابلیت انواع اسناد (مستقل، شرکتی، پروژه ای)</a:t>
            </a: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قابلیت تعریف اسناد دوره ای (روزانه، هفتگی، ماهیانه، فصلی، سالانه...)</a:t>
            </a:r>
            <a:endParaRPr lang="en-US" sz="1200" dirty="0">
              <a:latin typeface="Vazirmatn FD" pitchFamily="2" charset="-78"/>
              <a:ea typeface="Calibri" panose="020F0502020204030204" pitchFamily="34" charset="0"/>
              <a:cs typeface="Vazirmatn FD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200" dirty="0">
                <a:latin typeface="Vazirmatn FD" pitchFamily="2" charset="-78"/>
                <a:cs typeface="Vazirmatn FD" pitchFamily="2" charset="-78"/>
              </a:rPr>
              <a:t>تعریف انواع سطوح دسترسی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30553" y="2399861"/>
            <a:ext cx="3514785" cy="119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تعریف انواع اسناد به صورت پویا بر اساس نیاز کاربر</a:t>
            </a:r>
            <a:endParaRPr lang="en-US" sz="1200" dirty="0">
              <a:latin typeface="Vazirmatn FD" pitchFamily="2" charset="-78"/>
              <a:ea typeface="Calibri" panose="020F0502020204030204" pitchFamily="34" charset="0"/>
              <a:cs typeface="Vazirmatn FD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امکان ارتباط بین ماژولها (</a:t>
            </a:r>
            <a:r>
              <a:rPr lang="en-US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Report, </a:t>
            </a:r>
            <a:r>
              <a:rPr lang="en-US" sz="1200" dirty="0" err="1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ReportSelect</a:t>
            </a:r>
            <a:r>
              <a:rPr lang="fa-IR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)، با سایر سیستمها در صورت نیاز</a:t>
            </a: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2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امکان تعریف و پشتیبانی از انواع مختلف آیتم (فیلدهای اطلاعاتی)</a:t>
            </a:r>
          </a:p>
        </p:txBody>
      </p:sp>
      <p:sp>
        <p:nvSpPr>
          <p:cNvPr id="68" name="Shape 4159"/>
          <p:cNvSpPr/>
          <p:nvPr/>
        </p:nvSpPr>
        <p:spPr>
          <a:xfrm rot="2218901">
            <a:off x="7797235" y="1738793"/>
            <a:ext cx="1269488" cy="120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14" name="Shape 4159"/>
          <p:cNvSpPr/>
          <p:nvPr/>
        </p:nvSpPr>
        <p:spPr>
          <a:xfrm rot="20065798" flipV="1">
            <a:off x="7689683" y="4840185"/>
            <a:ext cx="1269488" cy="120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16" name="TextBox 115"/>
          <p:cNvSpPr txBox="1"/>
          <p:nvPr/>
        </p:nvSpPr>
        <p:spPr>
          <a:xfrm>
            <a:off x="217385" y="4600563"/>
            <a:ext cx="3257879" cy="1024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امکان تعریف اسناد با قابلیت واگذاری و درجریان گذاری</a:t>
            </a:r>
            <a:endParaRPr lang="en-US" sz="1400" dirty="0">
              <a:latin typeface="Vazirmatn FD" pitchFamily="2" charset="-78"/>
              <a:ea typeface="Calibri" panose="020F0502020204030204" pitchFamily="34" charset="0"/>
              <a:cs typeface="Vazirmatn FD" pitchFamily="2" charset="-78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400" dirty="0">
                <a:latin typeface="Vazirmatn FD" pitchFamily="2" charset="-78"/>
                <a:ea typeface="Calibri" panose="020F0502020204030204" pitchFamily="34" charset="0"/>
                <a:cs typeface="Vazirmatn FD" pitchFamily="2" charset="-78"/>
              </a:rPr>
              <a:t>امکان تعریف نوع آیتم از بین عوامل مشترک اطلاعات پایه (گروه/ پروژه / کاربر)</a:t>
            </a:r>
            <a:endParaRPr lang="en-US" sz="1400" dirty="0">
              <a:latin typeface="Vazirmatn FD" pitchFamily="2" charset="-78"/>
              <a:ea typeface="Calibri" panose="020F0502020204030204" pitchFamily="34" charset="0"/>
              <a:cs typeface="Vazirmatn FD" pitchFamily="2" charset="-78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9008854" y="4845078"/>
            <a:ext cx="2878346" cy="119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200" dirty="0">
                <a:latin typeface="Vazirmatn FD" pitchFamily="2" charset="-78"/>
                <a:cs typeface="Vazirmatn FD" pitchFamily="2" charset="-78"/>
              </a:rPr>
              <a:t>امکان مشاهده سابقه تغییرات اطلاعات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200" dirty="0">
                <a:latin typeface="Vazirmatn FD" pitchFamily="2" charset="-78"/>
                <a:cs typeface="Vazirmatn FD" pitchFamily="2" charset="-78"/>
              </a:rPr>
              <a:t>امکان ارسال پیامهای شخصی داخل سیستم بین کاربران</a:t>
            </a:r>
            <a:endParaRPr lang="en-US" sz="1200" dirty="0">
              <a:latin typeface="Vazirmatn FD" pitchFamily="2" charset="-78"/>
              <a:cs typeface="Vazirmatn FD" pitchFamily="2" charset="-78"/>
            </a:endParaRPr>
          </a:p>
          <a:p>
            <a:pPr marL="34290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1200" dirty="0">
                <a:latin typeface="Vazirmatn FD" pitchFamily="2" charset="-78"/>
                <a:cs typeface="Vazirmatn FD" pitchFamily="2" charset="-78"/>
              </a:rPr>
              <a:t>امکان تعریف حالت چند انتخابی در فیلدهای انتخابی</a:t>
            </a:r>
            <a:endParaRPr lang="fa-IR" sz="1200" dirty="0">
              <a:latin typeface="Vazirmatn FD" pitchFamily="2" charset="-78"/>
              <a:ea typeface="Calibri" panose="020F0502020204030204" pitchFamily="34" charset="0"/>
              <a:cs typeface="Vazirmatn FD" pitchFamily="2" charset="-78"/>
            </a:endParaRPr>
          </a:p>
        </p:txBody>
      </p:sp>
      <p:sp>
        <p:nvSpPr>
          <p:cNvPr id="51" name="Shape 4159"/>
          <p:cNvSpPr/>
          <p:nvPr/>
        </p:nvSpPr>
        <p:spPr>
          <a:xfrm rot="19381099" flipH="1">
            <a:off x="3161918" y="1738793"/>
            <a:ext cx="1269488" cy="120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2" name="Shape 4159"/>
          <p:cNvSpPr/>
          <p:nvPr/>
        </p:nvSpPr>
        <p:spPr>
          <a:xfrm rot="1534202" flipH="1" flipV="1">
            <a:off x="3253897" y="4840184"/>
            <a:ext cx="1269488" cy="120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5656489" y="3961945"/>
            <a:ext cx="866775" cy="2362200"/>
          </a:xfrm>
          <a:custGeom>
            <a:avLst/>
            <a:gdLst>
              <a:gd name="T0" fmla="*/ 183 w 278"/>
              <a:gd name="T1" fmla="*/ 249 h 757"/>
              <a:gd name="T2" fmla="*/ 156 w 278"/>
              <a:gd name="T3" fmla="*/ 0 h 757"/>
              <a:gd name="T4" fmla="*/ 143 w 278"/>
              <a:gd name="T5" fmla="*/ 2 h 757"/>
              <a:gd name="T6" fmla="*/ 122 w 278"/>
              <a:gd name="T7" fmla="*/ 257 h 757"/>
              <a:gd name="T8" fmla="*/ 14 w 278"/>
              <a:gd name="T9" fmla="*/ 198 h 757"/>
              <a:gd name="T10" fmla="*/ 0 w 278"/>
              <a:gd name="T11" fmla="*/ 231 h 757"/>
              <a:gd name="T12" fmla="*/ 111 w 278"/>
              <a:gd name="T13" fmla="*/ 352 h 757"/>
              <a:gd name="T14" fmla="*/ 82 w 278"/>
              <a:gd name="T15" fmla="*/ 753 h 757"/>
              <a:gd name="T16" fmla="*/ 239 w 278"/>
              <a:gd name="T17" fmla="*/ 757 h 757"/>
              <a:gd name="T18" fmla="*/ 194 w 278"/>
              <a:gd name="T19" fmla="*/ 351 h 757"/>
              <a:gd name="T20" fmla="*/ 278 w 278"/>
              <a:gd name="T21" fmla="*/ 238 h 757"/>
              <a:gd name="T22" fmla="*/ 259 w 278"/>
              <a:gd name="T23" fmla="*/ 195 h 757"/>
              <a:gd name="T24" fmla="*/ 183 w 278"/>
              <a:gd name="T25" fmla="*/ 24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8" h="757">
                <a:moveTo>
                  <a:pt x="183" y="249"/>
                </a:moveTo>
                <a:cubicBezTo>
                  <a:pt x="183" y="249"/>
                  <a:pt x="178" y="167"/>
                  <a:pt x="156" y="0"/>
                </a:cubicBezTo>
                <a:cubicBezTo>
                  <a:pt x="152" y="1"/>
                  <a:pt x="148" y="2"/>
                  <a:pt x="143" y="2"/>
                </a:cubicBezTo>
                <a:cubicBezTo>
                  <a:pt x="136" y="75"/>
                  <a:pt x="124" y="201"/>
                  <a:pt x="122" y="257"/>
                </a:cubicBezTo>
                <a:cubicBezTo>
                  <a:pt x="121" y="263"/>
                  <a:pt x="85" y="221"/>
                  <a:pt x="14" y="198"/>
                </a:cubicBezTo>
                <a:cubicBezTo>
                  <a:pt x="10" y="209"/>
                  <a:pt x="5" y="220"/>
                  <a:pt x="0" y="231"/>
                </a:cubicBezTo>
                <a:cubicBezTo>
                  <a:pt x="46" y="263"/>
                  <a:pt x="98" y="308"/>
                  <a:pt x="111" y="352"/>
                </a:cubicBezTo>
                <a:cubicBezTo>
                  <a:pt x="111" y="352"/>
                  <a:pt x="110" y="624"/>
                  <a:pt x="82" y="753"/>
                </a:cubicBezTo>
                <a:cubicBezTo>
                  <a:pt x="82" y="753"/>
                  <a:pt x="179" y="727"/>
                  <a:pt x="239" y="757"/>
                </a:cubicBezTo>
                <a:cubicBezTo>
                  <a:pt x="203" y="698"/>
                  <a:pt x="194" y="351"/>
                  <a:pt x="194" y="351"/>
                </a:cubicBezTo>
                <a:cubicBezTo>
                  <a:pt x="207" y="304"/>
                  <a:pt x="241" y="266"/>
                  <a:pt x="278" y="238"/>
                </a:cubicBezTo>
                <a:cubicBezTo>
                  <a:pt x="271" y="224"/>
                  <a:pt x="264" y="209"/>
                  <a:pt x="259" y="195"/>
                </a:cubicBezTo>
                <a:cubicBezTo>
                  <a:pt x="231" y="206"/>
                  <a:pt x="203" y="223"/>
                  <a:pt x="183" y="249"/>
                </a:cubicBezTo>
                <a:close/>
              </a:path>
            </a:pathLst>
          </a:custGeom>
          <a:solidFill>
            <a:srgbClr val="4B32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3827689" y="1960108"/>
            <a:ext cx="4568825" cy="3152775"/>
            <a:chOff x="3827689" y="1960108"/>
            <a:chExt cx="4568825" cy="3152775"/>
          </a:xfrm>
        </p:grpSpPr>
        <p:sp>
          <p:nvSpPr>
            <p:cNvPr id="130" name="Shape 1034"/>
            <p:cNvSpPr/>
            <p:nvPr/>
          </p:nvSpPr>
          <p:spPr>
            <a:xfrm>
              <a:off x="6059442" y="3266536"/>
              <a:ext cx="152772" cy="11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3" y="9828"/>
                  </a:moveTo>
                  <a:cubicBezTo>
                    <a:pt x="20503" y="10692"/>
                    <a:pt x="21004" y="11543"/>
                    <a:pt x="21600" y="12462"/>
                  </a:cubicBezTo>
                  <a:cubicBezTo>
                    <a:pt x="20797" y="15394"/>
                    <a:pt x="20629" y="18810"/>
                    <a:pt x="20550" y="21600"/>
                  </a:cubicBezTo>
                  <a:cubicBezTo>
                    <a:pt x="17285" y="18886"/>
                    <a:pt x="18957" y="12766"/>
                    <a:pt x="16102" y="12414"/>
                  </a:cubicBezTo>
                  <a:cubicBezTo>
                    <a:pt x="13346" y="12074"/>
                    <a:pt x="12988" y="13608"/>
                    <a:pt x="12526" y="15998"/>
                  </a:cubicBezTo>
                  <a:cubicBezTo>
                    <a:pt x="12064" y="18387"/>
                    <a:pt x="11785" y="20178"/>
                    <a:pt x="11785" y="20178"/>
                  </a:cubicBezTo>
                  <a:cubicBezTo>
                    <a:pt x="11785" y="20178"/>
                    <a:pt x="2700" y="7597"/>
                    <a:pt x="0" y="3147"/>
                  </a:cubicBezTo>
                  <a:cubicBezTo>
                    <a:pt x="1311" y="2680"/>
                    <a:pt x="1742" y="2046"/>
                    <a:pt x="1827" y="0"/>
                  </a:cubicBezTo>
                  <a:cubicBezTo>
                    <a:pt x="4847" y="4160"/>
                    <a:pt x="12262" y="11667"/>
                    <a:pt x="15756" y="11667"/>
                  </a:cubicBezTo>
                  <a:cubicBezTo>
                    <a:pt x="17415" y="11667"/>
                    <a:pt x="18853" y="10951"/>
                    <a:pt x="20143" y="982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131" name="Shape 1035"/>
            <p:cNvSpPr/>
            <p:nvPr/>
          </p:nvSpPr>
          <p:spPr>
            <a:xfrm>
              <a:off x="6218550" y="3584752"/>
              <a:ext cx="63807" cy="88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8" h="21600" extrusionOk="0">
                  <a:moveTo>
                    <a:pt x="11314" y="594"/>
                  </a:moveTo>
                  <a:lnTo>
                    <a:pt x="0" y="0"/>
                  </a:lnTo>
                  <a:cubicBezTo>
                    <a:pt x="0" y="0"/>
                    <a:pt x="10284" y="5549"/>
                    <a:pt x="10284" y="11495"/>
                  </a:cubicBezTo>
                  <a:cubicBezTo>
                    <a:pt x="10284" y="17438"/>
                    <a:pt x="9772" y="20013"/>
                    <a:pt x="9772" y="20013"/>
                  </a:cubicBezTo>
                  <a:lnTo>
                    <a:pt x="18772" y="21600"/>
                  </a:lnTo>
                  <a:cubicBezTo>
                    <a:pt x="18772" y="21600"/>
                    <a:pt x="21600" y="15655"/>
                    <a:pt x="19026" y="9907"/>
                  </a:cubicBezTo>
                  <a:cubicBezTo>
                    <a:pt x="16457" y="4162"/>
                    <a:pt x="13629" y="2575"/>
                    <a:pt x="11314" y="5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132" name="Shape 1036"/>
            <p:cNvSpPr/>
            <p:nvPr/>
          </p:nvSpPr>
          <p:spPr>
            <a:xfrm>
              <a:off x="6258327" y="3793582"/>
              <a:ext cx="27989" cy="76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9" y="0"/>
                  </a:moveTo>
                  <a:cubicBezTo>
                    <a:pt x="6479" y="0"/>
                    <a:pt x="2878" y="12381"/>
                    <a:pt x="1439" y="16334"/>
                  </a:cubicBezTo>
                  <a:cubicBezTo>
                    <a:pt x="0" y="20286"/>
                    <a:pt x="0" y="21600"/>
                    <a:pt x="0" y="21600"/>
                  </a:cubicBezTo>
                  <a:lnTo>
                    <a:pt x="21600" y="20286"/>
                  </a:lnTo>
                  <a:cubicBezTo>
                    <a:pt x="21600" y="20286"/>
                    <a:pt x="16556" y="10275"/>
                    <a:pt x="64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727927" y="1960108"/>
              <a:ext cx="736600" cy="1362075"/>
            </a:xfrm>
            <a:custGeom>
              <a:avLst/>
              <a:gdLst>
                <a:gd name="T0" fmla="*/ 123 w 236"/>
                <a:gd name="T1" fmla="*/ 0 h 436"/>
                <a:gd name="T2" fmla="*/ 6 w 236"/>
                <a:gd name="T3" fmla="*/ 218 h 436"/>
                <a:gd name="T4" fmla="*/ 0 w 236"/>
                <a:gd name="T5" fmla="*/ 219 h 436"/>
                <a:gd name="T6" fmla="*/ 105 w 236"/>
                <a:gd name="T7" fmla="*/ 5 h 436"/>
                <a:gd name="T8" fmla="*/ 105 w 236"/>
                <a:gd name="T9" fmla="*/ 432 h 436"/>
                <a:gd name="T10" fmla="*/ 116 w 236"/>
                <a:gd name="T11" fmla="*/ 436 h 436"/>
                <a:gd name="T12" fmla="*/ 236 w 236"/>
                <a:gd name="T13" fmla="*/ 218 h 436"/>
                <a:gd name="T14" fmla="*/ 123 w 236"/>
                <a:gd name="T15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436">
                  <a:moveTo>
                    <a:pt x="123" y="0"/>
                  </a:moveTo>
                  <a:cubicBezTo>
                    <a:pt x="123" y="0"/>
                    <a:pt x="6" y="98"/>
                    <a:pt x="6" y="218"/>
                  </a:cubicBezTo>
                  <a:cubicBezTo>
                    <a:pt x="6" y="219"/>
                    <a:pt x="0" y="219"/>
                    <a:pt x="0" y="219"/>
                  </a:cubicBezTo>
                  <a:cubicBezTo>
                    <a:pt x="0" y="113"/>
                    <a:pt x="85" y="25"/>
                    <a:pt x="105" y="5"/>
                  </a:cubicBezTo>
                  <a:cubicBezTo>
                    <a:pt x="105" y="432"/>
                    <a:pt x="105" y="432"/>
                    <a:pt x="105" y="432"/>
                  </a:cubicBezTo>
                  <a:cubicBezTo>
                    <a:pt x="121" y="435"/>
                    <a:pt x="116" y="436"/>
                    <a:pt x="116" y="436"/>
                  </a:cubicBezTo>
                  <a:cubicBezTo>
                    <a:pt x="116" y="436"/>
                    <a:pt x="236" y="339"/>
                    <a:pt x="236" y="218"/>
                  </a:cubicBezTo>
                  <a:cubicBezTo>
                    <a:pt x="236" y="98"/>
                    <a:pt x="123" y="0"/>
                    <a:pt x="123" y="0"/>
                  </a:cubicBezTo>
                  <a:close/>
                </a:path>
              </a:pathLst>
            </a:custGeom>
            <a:solidFill>
              <a:srgbClr val="9CBC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7459889" y="4195308"/>
              <a:ext cx="936625" cy="693738"/>
            </a:xfrm>
            <a:custGeom>
              <a:avLst/>
              <a:gdLst>
                <a:gd name="T0" fmla="*/ 180 w 300"/>
                <a:gd name="T1" fmla="*/ 31 h 222"/>
                <a:gd name="T2" fmla="*/ 0 w 300"/>
                <a:gd name="T3" fmla="*/ 55 h 222"/>
                <a:gd name="T4" fmla="*/ 120 w 300"/>
                <a:gd name="T5" fmla="*/ 191 h 222"/>
                <a:gd name="T6" fmla="*/ 300 w 300"/>
                <a:gd name="T7" fmla="*/ 167 h 222"/>
                <a:gd name="T8" fmla="*/ 180 w 300"/>
                <a:gd name="T9" fmla="*/ 3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2">
                  <a:moveTo>
                    <a:pt x="180" y="31"/>
                  </a:moveTo>
                  <a:cubicBezTo>
                    <a:pt x="97" y="0"/>
                    <a:pt x="0" y="55"/>
                    <a:pt x="0" y="55"/>
                  </a:cubicBezTo>
                  <a:cubicBezTo>
                    <a:pt x="0" y="55"/>
                    <a:pt x="37" y="160"/>
                    <a:pt x="120" y="191"/>
                  </a:cubicBezTo>
                  <a:cubicBezTo>
                    <a:pt x="202" y="222"/>
                    <a:pt x="300" y="167"/>
                    <a:pt x="300" y="167"/>
                  </a:cubicBezTo>
                  <a:cubicBezTo>
                    <a:pt x="300" y="167"/>
                    <a:pt x="263" y="62"/>
                    <a:pt x="180" y="31"/>
                  </a:cubicBezTo>
                  <a:close/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7472589" y="2682420"/>
              <a:ext cx="908050" cy="714375"/>
            </a:xfrm>
            <a:custGeom>
              <a:avLst/>
              <a:gdLst>
                <a:gd name="T0" fmla="*/ 181 w 291"/>
                <a:gd name="T1" fmla="*/ 192 h 229"/>
                <a:gd name="T2" fmla="*/ 291 w 291"/>
                <a:gd name="T3" fmla="*/ 48 h 229"/>
                <a:gd name="T4" fmla="*/ 110 w 291"/>
                <a:gd name="T5" fmla="*/ 36 h 229"/>
                <a:gd name="T6" fmla="*/ 0 w 291"/>
                <a:gd name="T7" fmla="*/ 180 h 229"/>
                <a:gd name="T8" fmla="*/ 181 w 291"/>
                <a:gd name="T9" fmla="*/ 19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29">
                  <a:moveTo>
                    <a:pt x="181" y="192"/>
                  </a:moveTo>
                  <a:cubicBezTo>
                    <a:pt x="261" y="156"/>
                    <a:pt x="291" y="48"/>
                    <a:pt x="291" y="48"/>
                  </a:cubicBezTo>
                  <a:cubicBezTo>
                    <a:pt x="291" y="48"/>
                    <a:pt x="191" y="0"/>
                    <a:pt x="110" y="36"/>
                  </a:cubicBezTo>
                  <a:cubicBezTo>
                    <a:pt x="30" y="73"/>
                    <a:pt x="0" y="180"/>
                    <a:pt x="0" y="180"/>
                  </a:cubicBezTo>
                  <a:cubicBezTo>
                    <a:pt x="0" y="180"/>
                    <a:pt x="100" y="229"/>
                    <a:pt x="181" y="192"/>
                  </a:cubicBezTo>
                  <a:close/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386739" y="4068308"/>
              <a:ext cx="1023938" cy="1044575"/>
            </a:xfrm>
            <a:custGeom>
              <a:avLst/>
              <a:gdLst>
                <a:gd name="T0" fmla="*/ 7 w 328"/>
                <a:gd name="T1" fmla="*/ 13 h 335"/>
                <a:gd name="T2" fmla="*/ 25 w 328"/>
                <a:gd name="T3" fmla="*/ 161 h 335"/>
                <a:gd name="T4" fmla="*/ 44 w 328"/>
                <a:gd name="T5" fmla="*/ 204 h 335"/>
                <a:gd name="T6" fmla="*/ 79 w 328"/>
                <a:gd name="T7" fmla="*/ 250 h 335"/>
                <a:gd name="T8" fmla="*/ 315 w 328"/>
                <a:gd name="T9" fmla="*/ 321 h 335"/>
                <a:gd name="T10" fmla="*/ 243 w 328"/>
                <a:gd name="T11" fmla="*/ 85 h 335"/>
                <a:gd name="T12" fmla="*/ 7 w 328"/>
                <a:gd name="T13" fmla="*/ 1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335">
                  <a:moveTo>
                    <a:pt x="7" y="13"/>
                  </a:moveTo>
                  <a:cubicBezTo>
                    <a:pt x="7" y="13"/>
                    <a:pt x="0" y="87"/>
                    <a:pt x="25" y="161"/>
                  </a:cubicBezTo>
                  <a:cubicBezTo>
                    <a:pt x="30" y="175"/>
                    <a:pt x="37" y="190"/>
                    <a:pt x="44" y="204"/>
                  </a:cubicBezTo>
                  <a:cubicBezTo>
                    <a:pt x="54" y="220"/>
                    <a:pt x="65" y="236"/>
                    <a:pt x="79" y="250"/>
                  </a:cubicBezTo>
                  <a:cubicBezTo>
                    <a:pt x="164" y="335"/>
                    <a:pt x="315" y="321"/>
                    <a:pt x="315" y="321"/>
                  </a:cubicBezTo>
                  <a:cubicBezTo>
                    <a:pt x="315" y="321"/>
                    <a:pt x="328" y="170"/>
                    <a:pt x="243" y="85"/>
                  </a:cubicBezTo>
                  <a:cubicBezTo>
                    <a:pt x="158" y="0"/>
                    <a:pt x="7" y="13"/>
                    <a:pt x="7" y="13"/>
                  </a:cubicBezTo>
                  <a:close/>
                </a:path>
              </a:pathLst>
            </a:custGeom>
            <a:solidFill>
              <a:srgbClr val="9CBC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6386739" y="2463345"/>
              <a:ext cx="1044575" cy="1046163"/>
            </a:xfrm>
            <a:custGeom>
              <a:avLst/>
              <a:gdLst>
                <a:gd name="T0" fmla="*/ 13 w 335"/>
                <a:gd name="T1" fmla="*/ 321 h 335"/>
                <a:gd name="T2" fmla="*/ 250 w 335"/>
                <a:gd name="T3" fmla="*/ 249 h 335"/>
                <a:gd name="T4" fmla="*/ 322 w 335"/>
                <a:gd name="T5" fmla="*/ 13 h 335"/>
                <a:gd name="T6" fmla="*/ 85 w 335"/>
                <a:gd name="T7" fmla="*/ 85 h 335"/>
                <a:gd name="T8" fmla="*/ 13 w 335"/>
                <a:gd name="T9" fmla="*/ 3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13" y="321"/>
                  </a:moveTo>
                  <a:cubicBezTo>
                    <a:pt x="13" y="321"/>
                    <a:pt x="165" y="335"/>
                    <a:pt x="250" y="249"/>
                  </a:cubicBezTo>
                  <a:cubicBezTo>
                    <a:pt x="335" y="164"/>
                    <a:pt x="322" y="13"/>
                    <a:pt x="322" y="13"/>
                  </a:cubicBezTo>
                  <a:cubicBezTo>
                    <a:pt x="322" y="13"/>
                    <a:pt x="170" y="0"/>
                    <a:pt x="85" y="85"/>
                  </a:cubicBezTo>
                  <a:cubicBezTo>
                    <a:pt x="0" y="170"/>
                    <a:pt x="13" y="321"/>
                    <a:pt x="13" y="321"/>
                  </a:cubicBezTo>
                  <a:close/>
                </a:path>
              </a:pathLst>
            </a:custGeom>
            <a:solidFill>
              <a:srgbClr val="9CBC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2"/>
            <p:cNvSpPr>
              <a:spLocks/>
            </p:cNvSpPr>
            <p:nvPr/>
          </p:nvSpPr>
          <p:spPr bwMode="auto">
            <a:xfrm>
              <a:off x="5718402" y="1975983"/>
              <a:ext cx="338138" cy="1339850"/>
            </a:xfrm>
            <a:custGeom>
              <a:avLst/>
              <a:gdLst>
                <a:gd name="T0" fmla="*/ 3 w 108"/>
                <a:gd name="T1" fmla="*/ 214 h 429"/>
                <a:gd name="T2" fmla="*/ 0 w 108"/>
                <a:gd name="T3" fmla="*/ 214 h 429"/>
                <a:gd name="T4" fmla="*/ 108 w 108"/>
                <a:gd name="T5" fmla="*/ 429 h 429"/>
                <a:gd name="T6" fmla="*/ 108 w 108"/>
                <a:gd name="T7" fmla="*/ 427 h 429"/>
                <a:gd name="T8" fmla="*/ 108 w 108"/>
                <a:gd name="T9" fmla="*/ 0 h 429"/>
                <a:gd name="T10" fmla="*/ 3 w 108"/>
                <a:gd name="T11" fmla="*/ 21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429">
                  <a:moveTo>
                    <a:pt x="3" y="214"/>
                  </a:moveTo>
                  <a:cubicBezTo>
                    <a:pt x="3" y="214"/>
                    <a:pt x="0" y="214"/>
                    <a:pt x="0" y="214"/>
                  </a:cubicBezTo>
                  <a:cubicBezTo>
                    <a:pt x="0" y="321"/>
                    <a:pt x="88" y="409"/>
                    <a:pt x="108" y="429"/>
                  </a:cubicBezTo>
                  <a:cubicBezTo>
                    <a:pt x="108" y="427"/>
                    <a:pt x="108" y="427"/>
                    <a:pt x="108" y="42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20"/>
                    <a:pt x="3" y="108"/>
                    <a:pt x="3" y="214"/>
                  </a:cubicBezTo>
                  <a:close/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52"/>
            <p:cNvSpPr>
              <a:spLocks/>
            </p:cNvSpPr>
            <p:nvPr/>
          </p:nvSpPr>
          <p:spPr bwMode="auto">
            <a:xfrm>
              <a:off x="3827689" y="2699883"/>
              <a:ext cx="936625" cy="693738"/>
            </a:xfrm>
            <a:custGeom>
              <a:avLst/>
              <a:gdLst>
                <a:gd name="T0" fmla="*/ 180 w 300"/>
                <a:gd name="T1" fmla="*/ 30 h 222"/>
                <a:gd name="T2" fmla="*/ 0 w 300"/>
                <a:gd name="T3" fmla="*/ 54 h 222"/>
                <a:gd name="T4" fmla="*/ 0 w 300"/>
                <a:gd name="T5" fmla="*/ 54 h 222"/>
                <a:gd name="T6" fmla="*/ 120 w 300"/>
                <a:gd name="T7" fmla="*/ 191 h 222"/>
                <a:gd name="T8" fmla="*/ 300 w 300"/>
                <a:gd name="T9" fmla="*/ 167 h 222"/>
                <a:gd name="T10" fmla="*/ 299 w 300"/>
                <a:gd name="T11" fmla="*/ 165 h 222"/>
                <a:gd name="T12" fmla="*/ 180 w 300"/>
                <a:gd name="T13" fmla="*/ 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22">
                  <a:moveTo>
                    <a:pt x="180" y="30"/>
                  </a:moveTo>
                  <a:cubicBezTo>
                    <a:pt x="99" y="0"/>
                    <a:pt x="5" y="51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37" y="160"/>
                    <a:pt x="120" y="191"/>
                  </a:cubicBezTo>
                  <a:cubicBezTo>
                    <a:pt x="203" y="222"/>
                    <a:pt x="300" y="167"/>
                    <a:pt x="300" y="167"/>
                  </a:cubicBezTo>
                  <a:cubicBezTo>
                    <a:pt x="300" y="167"/>
                    <a:pt x="299" y="166"/>
                    <a:pt x="299" y="165"/>
                  </a:cubicBezTo>
                  <a:cubicBezTo>
                    <a:pt x="294" y="153"/>
                    <a:pt x="257" y="59"/>
                    <a:pt x="180" y="30"/>
                  </a:cubicBezTo>
                  <a:close/>
                </a:path>
              </a:pathLst>
            </a:custGeom>
            <a:solidFill>
              <a:srgbClr val="9CBC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3840389" y="4201658"/>
              <a:ext cx="911225" cy="711200"/>
            </a:xfrm>
            <a:custGeom>
              <a:avLst/>
              <a:gdLst>
                <a:gd name="T0" fmla="*/ 111 w 292"/>
                <a:gd name="T1" fmla="*/ 35 h 228"/>
                <a:gd name="T2" fmla="*/ 1 w 292"/>
                <a:gd name="T3" fmla="*/ 177 h 228"/>
                <a:gd name="T4" fmla="*/ 0 w 292"/>
                <a:gd name="T5" fmla="*/ 180 h 228"/>
                <a:gd name="T6" fmla="*/ 181 w 292"/>
                <a:gd name="T7" fmla="*/ 192 h 228"/>
                <a:gd name="T8" fmla="*/ 292 w 292"/>
                <a:gd name="T9" fmla="*/ 47 h 228"/>
                <a:gd name="T10" fmla="*/ 291 w 292"/>
                <a:gd name="T11" fmla="*/ 47 h 228"/>
                <a:gd name="T12" fmla="*/ 111 w 292"/>
                <a:gd name="T13" fmla="*/ 3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228">
                  <a:moveTo>
                    <a:pt x="111" y="35"/>
                  </a:moveTo>
                  <a:cubicBezTo>
                    <a:pt x="39" y="68"/>
                    <a:pt x="7" y="158"/>
                    <a:pt x="1" y="177"/>
                  </a:cubicBezTo>
                  <a:cubicBezTo>
                    <a:pt x="1" y="179"/>
                    <a:pt x="0" y="180"/>
                    <a:pt x="0" y="180"/>
                  </a:cubicBezTo>
                  <a:cubicBezTo>
                    <a:pt x="0" y="180"/>
                    <a:pt x="101" y="228"/>
                    <a:pt x="181" y="192"/>
                  </a:cubicBezTo>
                  <a:cubicBezTo>
                    <a:pt x="262" y="155"/>
                    <a:pt x="292" y="47"/>
                    <a:pt x="292" y="47"/>
                  </a:cubicBezTo>
                  <a:cubicBezTo>
                    <a:pt x="292" y="47"/>
                    <a:pt x="291" y="47"/>
                    <a:pt x="291" y="47"/>
                  </a:cubicBezTo>
                  <a:cubicBezTo>
                    <a:pt x="282" y="43"/>
                    <a:pt x="187" y="0"/>
                    <a:pt x="111" y="35"/>
                  </a:cubicBezTo>
                  <a:close/>
                </a:path>
              </a:pathLst>
            </a:custGeom>
            <a:solidFill>
              <a:srgbClr val="9CBC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54"/>
            <p:cNvSpPr>
              <a:spLocks/>
            </p:cNvSpPr>
            <p:nvPr/>
          </p:nvSpPr>
          <p:spPr bwMode="auto">
            <a:xfrm>
              <a:off x="4819877" y="2444295"/>
              <a:ext cx="968375" cy="1049338"/>
            </a:xfrm>
            <a:custGeom>
              <a:avLst/>
              <a:gdLst>
                <a:gd name="T0" fmla="*/ 1 w 310"/>
                <a:gd name="T1" fmla="*/ 13 h 336"/>
                <a:gd name="T2" fmla="*/ 0 w 310"/>
                <a:gd name="T3" fmla="*/ 38 h 336"/>
                <a:gd name="T4" fmla="*/ 73 w 310"/>
                <a:gd name="T5" fmla="*/ 251 h 336"/>
                <a:gd name="T6" fmla="*/ 310 w 310"/>
                <a:gd name="T7" fmla="*/ 323 h 336"/>
                <a:gd name="T8" fmla="*/ 310 w 310"/>
                <a:gd name="T9" fmla="*/ 298 h 336"/>
                <a:gd name="T10" fmla="*/ 238 w 310"/>
                <a:gd name="T11" fmla="*/ 85 h 336"/>
                <a:gd name="T12" fmla="*/ 1 w 310"/>
                <a:gd name="T13" fmla="*/ 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36">
                  <a:moveTo>
                    <a:pt x="1" y="13"/>
                  </a:moveTo>
                  <a:cubicBezTo>
                    <a:pt x="1" y="13"/>
                    <a:pt x="0" y="22"/>
                    <a:pt x="0" y="38"/>
                  </a:cubicBezTo>
                  <a:cubicBezTo>
                    <a:pt x="1" y="84"/>
                    <a:pt x="9" y="186"/>
                    <a:pt x="73" y="251"/>
                  </a:cubicBezTo>
                  <a:cubicBezTo>
                    <a:pt x="158" y="336"/>
                    <a:pt x="310" y="323"/>
                    <a:pt x="310" y="323"/>
                  </a:cubicBezTo>
                  <a:cubicBezTo>
                    <a:pt x="310" y="323"/>
                    <a:pt x="310" y="313"/>
                    <a:pt x="310" y="298"/>
                  </a:cubicBezTo>
                  <a:cubicBezTo>
                    <a:pt x="310" y="251"/>
                    <a:pt x="301" y="149"/>
                    <a:pt x="238" y="85"/>
                  </a:cubicBezTo>
                  <a:cubicBezTo>
                    <a:pt x="153" y="0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428330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>
              <a:off x="4800827" y="4055608"/>
              <a:ext cx="968375" cy="1050925"/>
            </a:xfrm>
            <a:custGeom>
              <a:avLst/>
              <a:gdLst>
                <a:gd name="T0" fmla="*/ 310 w 310"/>
                <a:gd name="T1" fmla="*/ 36 h 337"/>
                <a:gd name="T2" fmla="*/ 309 w 310"/>
                <a:gd name="T3" fmla="*/ 14 h 337"/>
                <a:gd name="T4" fmla="*/ 72 w 310"/>
                <a:gd name="T5" fmla="*/ 86 h 337"/>
                <a:gd name="T6" fmla="*/ 0 w 310"/>
                <a:gd name="T7" fmla="*/ 298 h 337"/>
                <a:gd name="T8" fmla="*/ 1 w 310"/>
                <a:gd name="T9" fmla="*/ 323 h 337"/>
                <a:gd name="T10" fmla="*/ 237 w 310"/>
                <a:gd name="T11" fmla="*/ 251 h 337"/>
                <a:gd name="T12" fmla="*/ 274 w 310"/>
                <a:gd name="T13" fmla="*/ 201 h 337"/>
                <a:gd name="T14" fmla="*/ 288 w 310"/>
                <a:gd name="T15" fmla="*/ 168 h 337"/>
                <a:gd name="T16" fmla="*/ 310 w 310"/>
                <a:gd name="T17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37">
                  <a:moveTo>
                    <a:pt x="310" y="36"/>
                  </a:moveTo>
                  <a:cubicBezTo>
                    <a:pt x="310" y="22"/>
                    <a:pt x="309" y="14"/>
                    <a:pt x="309" y="14"/>
                  </a:cubicBezTo>
                  <a:cubicBezTo>
                    <a:pt x="309" y="14"/>
                    <a:pt x="158" y="0"/>
                    <a:pt x="72" y="86"/>
                  </a:cubicBezTo>
                  <a:cubicBezTo>
                    <a:pt x="9" y="150"/>
                    <a:pt x="0" y="251"/>
                    <a:pt x="0" y="298"/>
                  </a:cubicBezTo>
                  <a:cubicBezTo>
                    <a:pt x="0" y="313"/>
                    <a:pt x="1" y="323"/>
                    <a:pt x="1" y="323"/>
                  </a:cubicBezTo>
                  <a:cubicBezTo>
                    <a:pt x="1" y="323"/>
                    <a:pt x="152" y="337"/>
                    <a:pt x="237" y="251"/>
                  </a:cubicBezTo>
                  <a:cubicBezTo>
                    <a:pt x="252" y="236"/>
                    <a:pt x="264" y="219"/>
                    <a:pt x="274" y="201"/>
                  </a:cubicBezTo>
                  <a:cubicBezTo>
                    <a:pt x="279" y="190"/>
                    <a:pt x="284" y="179"/>
                    <a:pt x="288" y="168"/>
                  </a:cubicBezTo>
                  <a:cubicBezTo>
                    <a:pt x="307" y="117"/>
                    <a:pt x="310" y="65"/>
                    <a:pt x="310" y="36"/>
                  </a:cubicBezTo>
                  <a:close/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654764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rgbClr val="9CBC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959985" y="3684603"/>
              <a:ext cx="304800" cy="290513"/>
              <a:chOff x="5935663" y="4418013"/>
              <a:chExt cx="304800" cy="290513"/>
            </a:xfrm>
          </p:grpSpPr>
          <p:sp>
            <p:nvSpPr>
              <p:cNvPr id="55" name="Freeform 41"/>
              <p:cNvSpPr>
                <a:spLocks/>
              </p:cNvSpPr>
              <p:nvPr/>
            </p:nvSpPr>
            <p:spPr bwMode="auto">
              <a:xfrm>
                <a:off x="5945188" y="4418013"/>
                <a:ext cx="295275" cy="290513"/>
              </a:xfrm>
              <a:custGeom>
                <a:avLst/>
                <a:gdLst>
                  <a:gd name="T0" fmla="*/ 77 w 95"/>
                  <a:gd name="T1" fmla="*/ 80 h 93"/>
                  <a:gd name="T2" fmla="*/ 77 w 95"/>
                  <a:gd name="T3" fmla="*/ 17 h 93"/>
                  <a:gd name="T4" fmla="*/ 15 w 95"/>
                  <a:gd name="T5" fmla="*/ 17 h 93"/>
                  <a:gd name="T6" fmla="*/ 2 w 95"/>
                  <a:gd name="T7" fmla="*/ 50 h 93"/>
                  <a:gd name="T8" fmla="*/ 8 w 95"/>
                  <a:gd name="T9" fmla="*/ 20 h 93"/>
                  <a:gd name="T10" fmla="*/ 31 w 95"/>
                  <a:gd name="T11" fmla="*/ 7 h 93"/>
                  <a:gd name="T12" fmla="*/ 31 w 95"/>
                  <a:gd name="T13" fmla="*/ 93 h 93"/>
                  <a:gd name="T14" fmla="*/ 40 w 95"/>
                  <a:gd name="T15" fmla="*/ 93 h 93"/>
                  <a:gd name="T16" fmla="*/ 56 w 95"/>
                  <a:gd name="T17" fmla="*/ 91 h 93"/>
                  <a:gd name="T18" fmla="*/ 77 w 95"/>
                  <a:gd name="T19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3">
                    <a:moveTo>
                      <a:pt x="77" y="80"/>
                    </a:moveTo>
                    <a:cubicBezTo>
                      <a:pt x="95" y="63"/>
                      <a:pt x="95" y="35"/>
                      <a:pt x="77" y="17"/>
                    </a:cubicBezTo>
                    <a:cubicBezTo>
                      <a:pt x="60" y="0"/>
                      <a:pt x="32" y="0"/>
                      <a:pt x="15" y="17"/>
                    </a:cubicBezTo>
                    <a:cubicBezTo>
                      <a:pt x="6" y="26"/>
                      <a:pt x="1" y="38"/>
                      <a:pt x="2" y="50"/>
                    </a:cubicBezTo>
                    <a:cubicBezTo>
                      <a:pt x="2" y="39"/>
                      <a:pt x="0" y="28"/>
                      <a:pt x="8" y="20"/>
                    </a:cubicBezTo>
                    <a:cubicBezTo>
                      <a:pt x="16" y="12"/>
                      <a:pt x="31" y="7"/>
                      <a:pt x="31" y="7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3"/>
                      <a:pt x="39" y="93"/>
                      <a:pt x="40" y="93"/>
                    </a:cubicBezTo>
                    <a:cubicBezTo>
                      <a:pt x="44" y="93"/>
                      <a:pt x="52" y="92"/>
                      <a:pt x="56" y="91"/>
                    </a:cubicBezTo>
                    <a:cubicBezTo>
                      <a:pt x="63" y="89"/>
                      <a:pt x="72" y="85"/>
                      <a:pt x="77" y="80"/>
                    </a:cubicBezTo>
                    <a:close/>
                  </a:path>
                </a:pathLst>
              </a:custGeom>
              <a:solidFill>
                <a:srgbClr val="16A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60"/>
              <p:cNvSpPr>
                <a:spLocks/>
              </p:cNvSpPr>
              <p:nvPr/>
            </p:nvSpPr>
            <p:spPr bwMode="auto">
              <a:xfrm>
                <a:off x="5935663" y="4440238"/>
                <a:ext cx="106363" cy="265113"/>
              </a:xfrm>
              <a:custGeom>
                <a:avLst/>
                <a:gdLst>
                  <a:gd name="T0" fmla="*/ 11 w 34"/>
                  <a:gd name="T1" fmla="*/ 13 h 89"/>
                  <a:gd name="T2" fmla="*/ 1 w 34"/>
                  <a:gd name="T3" fmla="*/ 43 h 89"/>
                  <a:gd name="T4" fmla="*/ 9 w 34"/>
                  <a:gd name="T5" fmla="*/ 76 h 89"/>
                  <a:gd name="T6" fmla="*/ 34 w 34"/>
                  <a:gd name="T7" fmla="*/ 89 h 89"/>
                  <a:gd name="T8" fmla="*/ 34 w 34"/>
                  <a:gd name="T9" fmla="*/ 86 h 89"/>
                  <a:gd name="T10" fmla="*/ 34 w 34"/>
                  <a:gd name="T11" fmla="*/ 0 h 89"/>
                  <a:gd name="T12" fmla="*/ 11 w 34"/>
                  <a:gd name="T13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9">
                    <a:moveTo>
                      <a:pt x="11" y="13"/>
                    </a:moveTo>
                    <a:cubicBezTo>
                      <a:pt x="3" y="21"/>
                      <a:pt x="2" y="32"/>
                      <a:pt x="1" y="43"/>
                    </a:cubicBezTo>
                    <a:cubicBezTo>
                      <a:pt x="1" y="55"/>
                      <a:pt x="0" y="67"/>
                      <a:pt x="9" y="76"/>
                    </a:cubicBezTo>
                    <a:cubicBezTo>
                      <a:pt x="18" y="84"/>
                      <a:pt x="34" y="88"/>
                      <a:pt x="34" y="89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9" y="5"/>
                      <a:pt x="11" y="13"/>
                    </a:cubicBezTo>
                    <a:close/>
                  </a:path>
                </a:pathLst>
              </a:custGeom>
              <a:solidFill>
                <a:srgbClr val="9CBC5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59" name="Shape 44">
            <a:extLst>
              <a:ext uri="{FF2B5EF4-FFF2-40B4-BE49-F238E27FC236}">
                <a16:creationId xmlns:a16="http://schemas.microsoft.com/office/drawing/2014/main" id="{9EE75CB6-5963-4118-9D9B-E94349833060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B0D3320-1EC4-4A68-8217-23437CD45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F854E5EC-20CB-4650-85E7-D08FFB234102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قابلیت های عمومی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7A5E5AD-0467-4B62-9BC7-5E2D2106953C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14" grpId="0" animBg="1"/>
      <p:bldP spid="51" grpId="0" animBg="1"/>
      <p:bldP spid="52" grpId="0" animBg="1"/>
      <p:bldP spid="30" grpId="0" animBg="1"/>
      <p:bldP spid="57" grpId="0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2"/>
          <p:cNvSpPr txBox="1">
            <a:spLocks/>
          </p:cNvSpPr>
          <p:nvPr/>
        </p:nvSpPr>
        <p:spPr>
          <a:xfrm>
            <a:off x="7868654" y="2780135"/>
            <a:ext cx="4017166" cy="6167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altLang="en-US" sz="1400" b="1" dirty="0">
                <a:solidFill>
                  <a:schemeClr val="accent6">
                    <a:lumMod val="75000"/>
                  </a:schemeClr>
                </a:solidFill>
                <a:latin typeface="Vazirmatn FD" pitchFamily="2" charset="-78"/>
                <a:cs typeface="Vazirmatn FD" pitchFamily="2" charset="-78"/>
              </a:rPr>
              <a:t>قراردادهای بالادستی، پیمانکاران،</a:t>
            </a:r>
            <a:r>
              <a:rPr lang="en-US" altLang="en-US" sz="1400" b="1" dirty="0">
                <a:solidFill>
                  <a:schemeClr val="accent6">
                    <a:lumMod val="75000"/>
                  </a:schemeClr>
                </a:solidFill>
                <a:latin typeface="Vazirmatn FD" pitchFamily="2" charset="-78"/>
                <a:cs typeface="Vazirmatn FD" pitchFamily="2" charset="-78"/>
              </a:rPr>
              <a:t> </a:t>
            </a:r>
            <a:r>
              <a:rPr lang="fa-IR" altLang="en-US" sz="1400" b="1" dirty="0">
                <a:solidFill>
                  <a:schemeClr val="accent6">
                    <a:lumMod val="75000"/>
                  </a:schemeClr>
                </a:solidFill>
                <a:latin typeface="Vazirmatn FD" pitchFamily="2" charset="-78"/>
                <a:cs typeface="Vazirmatn FD" pitchFamily="2" charset="-78"/>
              </a:rPr>
              <a:t>صورت‌وضعیتها</a:t>
            </a:r>
            <a:endParaRPr lang="en-GB" altLang="en-US" sz="1400" b="1" dirty="0">
              <a:solidFill>
                <a:schemeClr val="accent6">
                  <a:lumMod val="7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92" name="Text Placeholder 2"/>
          <p:cNvSpPr txBox="1">
            <a:spLocks/>
          </p:cNvSpPr>
          <p:nvPr/>
        </p:nvSpPr>
        <p:spPr>
          <a:xfrm>
            <a:off x="1027511" y="4049015"/>
            <a:ext cx="2779739" cy="18988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1400" dirty="0">
                <a:solidFill>
                  <a:srgbClr val="16A086"/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چک لیست و الزامات کنترل کیفیت</a:t>
            </a:r>
            <a:endParaRPr lang="en-GB" sz="1400" b="1" dirty="0">
              <a:solidFill>
                <a:srgbClr val="16A086"/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7777642" y="2812981"/>
            <a:ext cx="553698" cy="453439"/>
            <a:chOff x="6038850" y="5485397"/>
            <a:chExt cx="1216539" cy="453439"/>
          </a:xfrm>
        </p:grpSpPr>
        <p:sp>
          <p:nvSpPr>
            <p:cNvPr id="98" name="Shape 2175"/>
            <p:cNvSpPr/>
            <p:nvPr/>
          </p:nvSpPr>
          <p:spPr>
            <a:xfrm flipV="1">
              <a:off x="7250933" y="5485397"/>
              <a:ext cx="0" cy="453439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99" name="Shape 2176"/>
            <p:cNvSpPr/>
            <p:nvPr/>
          </p:nvSpPr>
          <p:spPr>
            <a:xfrm flipH="1" flipV="1">
              <a:off x="6038850" y="5719205"/>
              <a:ext cx="1216539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328486" y="4013781"/>
            <a:ext cx="2251479" cy="488263"/>
            <a:chOff x="8387933" y="2702397"/>
            <a:chExt cx="2251479" cy="488263"/>
          </a:xfrm>
        </p:grpSpPr>
        <p:sp>
          <p:nvSpPr>
            <p:cNvPr id="104" name="Text Placeholder 2"/>
            <p:cNvSpPr txBox="1">
              <a:spLocks/>
            </p:cNvSpPr>
            <p:nvPr/>
          </p:nvSpPr>
          <p:spPr>
            <a:xfrm>
              <a:off x="8387933" y="2702397"/>
              <a:ext cx="2251479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400" b="1" dirty="0">
                  <a:solidFill>
                    <a:srgbClr val="A5A5A5"/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مکاتبات و مدیریت مستندات</a:t>
              </a:r>
              <a:endParaRPr lang="en-GB" sz="1400" b="1" dirty="0">
                <a:solidFill>
                  <a:srgbClr val="A5A5A5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387935" y="2957904"/>
              <a:ext cx="2169305" cy="232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107" name="Text Placeholder 2"/>
          <p:cNvSpPr txBox="1">
            <a:spLocks/>
          </p:cNvSpPr>
          <p:nvPr/>
        </p:nvSpPr>
        <p:spPr>
          <a:xfrm>
            <a:off x="8246314" y="5101331"/>
            <a:ext cx="2251479" cy="2617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1400" dirty="0">
                <a:solidFill>
                  <a:srgbClr val="5598B3"/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مدیریت مناقصات و کاریابی</a:t>
            </a:r>
            <a:endParaRPr lang="en-GB" sz="1400" b="1" dirty="0">
              <a:solidFill>
                <a:srgbClr val="5598B3"/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118" name="Group 117"/>
          <p:cNvGrpSpPr/>
          <p:nvPr/>
        </p:nvGrpSpPr>
        <p:grpSpPr>
          <a:xfrm flipH="1">
            <a:off x="3874075" y="2812981"/>
            <a:ext cx="553698" cy="453439"/>
            <a:chOff x="6038850" y="5485397"/>
            <a:chExt cx="1216539" cy="453439"/>
          </a:xfrm>
        </p:grpSpPr>
        <p:sp>
          <p:nvSpPr>
            <p:cNvPr id="119" name="Shape 2175"/>
            <p:cNvSpPr/>
            <p:nvPr/>
          </p:nvSpPr>
          <p:spPr>
            <a:xfrm flipV="1">
              <a:off x="7250933" y="5485397"/>
              <a:ext cx="0" cy="453439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20" name="Shape 2176"/>
            <p:cNvSpPr/>
            <p:nvPr/>
          </p:nvSpPr>
          <p:spPr>
            <a:xfrm flipH="1" flipV="1">
              <a:off x="6038850" y="5719205"/>
              <a:ext cx="1216539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 flipH="1">
            <a:off x="3874074" y="3923125"/>
            <a:ext cx="613664" cy="453439"/>
            <a:chOff x="6038850" y="5485397"/>
            <a:chExt cx="1216539" cy="453439"/>
          </a:xfrm>
        </p:grpSpPr>
        <p:sp>
          <p:nvSpPr>
            <p:cNvPr id="122" name="Shape 2175"/>
            <p:cNvSpPr/>
            <p:nvPr/>
          </p:nvSpPr>
          <p:spPr>
            <a:xfrm flipV="1">
              <a:off x="7250933" y="5485397"/>
              <a:ext cx="0" cy="453439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23" name="Shape 2176"/>
            <p:cNvSpPr/>
            <p:nvPr/>
          </p:nvSpPr>
          <p:spPr>
            <a:xfrm flipH="1" flipV="1">
              <a:off x="6038850" y="5719205"/>
              <a:ext cx="1216539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 flipH="1">
            <a:off x="3874074" y="5022984"/>
            <a:ext cx="769421" cy="453439"/>
            <a:chOff x="6038850" y="5485397"/>
            <a:chExt cx="1216539" cy="453439"/>
          </a:xfrm>
        </p:grpSpPr>
        <p:sp>
          <p:nvSpPr>
            <p:cNvPr id="125" name="Shape 2175"/>
            <p:cNvSpPr/>
            <p:nvPr/>
          </p:nvSpPr>
          <p:spPr>
            <a:xfrm flipV="1">
              <a:off x="7250933" y="5485397"/>
              <a:ext cx="0" cy="453439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26" name="Shape 2176"/>
            <p:cNvSpPr/>
            <p:nvPr/>
          </p:nvSpPr>
          <p:spPr>
            <a:xfrm flipH="1" flipV="1">
              <a:off x="6038850" y="5719205"/>
              <a:ext cx="1216539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131" name="Text Placeholder 2"/>
          <p:cNvSpPr txBox="1">
            <a:spLocks/>
          </p:cNvSpPr>
          <p:nvPr/>
        </p:nvSpPr>
        <p:spPr>
          <a:xfrm>
            <a:off x="445173" y="2914374"/>
            <a:ext cx="3337006" cy="2617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1400" b="1" dirty="0">
                <a:solidFill>
                  <a:srgbClr val="F69C15"/>
                </a:solidFill>
                <a:latin typeface="Vazirmatn FD" pitchFamily="2" charset="-78"/>
                <a:cs typeface="Vazirmatn FD" pitchFamily="2" charset="-78"/>
              </a:rPr>
              <a:t>اطلاعات پایه ذینفعان ، مشتریان و قراردادها</a:t>
            </a:r>
            <a:endParaRPr lang="en-GB" sz="1400" b="1" dirty="0">
              <a:solidFill>
                <a:srgbClr val="F69C15"/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134" name="Text Placeholder 2"/>
          <p:cNvSpPr txBox="1">
            <a:spLocks/>
          </p:cNvSpPr>
          <p:nvPr/>
        </p:nvSpPr>
        <p:spPr>
          <a:xfrm>
            <a:off x="1192829" y="5133276"/>
            <a:ext cx="2665155" cy="2599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1400" dirty="0">
                <a:solidFill>
                  <a:srgbClr val="C1392B"/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گزارشات روزانه و مدیریت وظایف</a:t>
            </a:r>
            <a:endParaRPr lang="en-GB" sz="1400" b="1" dirty="0">
              <a:solidFill>
                <a:srgbClr val="C1392B"/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7718031" y="3930213"/>
            <a:ext cx="613309" cy="453439"/>
            <a:chOff x="6038850" y="5485397"/>
            <a:chExt cx="1216539" cy="453439"/>
          </a:xfrm>
        </p:grpSpPr>
        <p:sp>
          <p:nvSpPr>
            <p:cNvPr id="142" name="Shape 2175"/>
            <p:cNvSpPr/>
            <p:nvPr/>
          </p:nvSpPr>
          <p:spPr>
            <a:xfrm flipV="1">
              <a:off x="7250933" y="5485397"/>
              <a:ext cx="0" cy="453439"/>
            </a:xfrm>
            <a:prstGeom prst="line">
              <a:avLst/>
            </a:prstGeom>
            <a:noFill/>
            <a:ln w="1905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43" name="Shape 2176"/>
            <p:cNvSpPr/>
            <p:nvPr/>
          </p:nvSpPr>
          <p:spPr>
            <a:xfrm flipH="1" flipV="1">
              <a:off x="6038850" y="5719205"/>
              <a:ext cx="1216539" cy="1"/>
            </a:xfrm>
            <a:prstGeom prst="line">
              <a:avLst/>
            </a:prstGeom>
            <a:noFill/>
            <a:ln w="19050" cap="flat">
              <a:solidFill>
                <a:schemeClr val="accent6">
                  <a:lumMod val="75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7551779" y="5022983"/>
            <a:ext cx="779562" cy="453439"/>
            <a:chOff x="6038850" y="5485397"/>
            <a:chExt cx="1216539" cy="453439"/>
          </a:xfrm>
        </p:grpSpPr>
        <p:sp>
          <p:nvSpPr>
            <p:cNvPr id="145" name="Shape 2175"/>
            <p:cNvSpPr/>
            <p:nvPr/>
          </p:nvSpPr>
          <p:spPr>
            <a:xfrm flipV="1">
              <a:off x="7250933" y="5485397"/>
              <a:ext cx="0" cy="453439"/>
            </a:xfrm>
            <a:prstGeom prst="line">
              <a:avLst/>
            </a:prstGeom>
            <a:noFill/>
            <a:ln w="1905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46" name="Shape 2176"/>
            <p:cNvSpPr/>
            <p:nvPr/>
          </p:nvSpPr>
          <p:spPr>
            <a:xfrm flipH="1" flipV="1">
              <a:off x="6038850" y="5719205"/>
              <a:ext cx="1216539" cy="1"/>
            </a:xfrm>
            <a:prstGeom prst="line">
              <a:avLst/>
            </a:prstGeom>
            <a:noFill/>
            <a:ln w="19050" cap="flat">
              <a:solidFill>
                <a:schemeClr val="accent6">
                  <a:lumMod val="75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24301" y="1938481"/>
            <a:ext cx="1126222" cy="3901002"/>
            <a:chOff x="5524301" y="1938481"/>
            <a:chExt cx="1126222" cy="3901002"/>
          </a:xfrm>
        </p:grpSpPr>
        <p:sp>
          <p:nvSpPr>
            <p:cNvPr id="2" name="Freeform 5"/>
            <p:cNvSpPr>
              <a:spLocks noEditPoints="1"/>
            </p:cNvSpPr>
            <p:nvPr/>
          </p:nvSpPr>
          <p:spPr bwMode="auto">
            <a:xfrm>
              <a:off x="5524301" y="1938481"/>
              <a:ext cx="1126222" cy="3901002"/>
            </a:xfrm>
            <a:custGeom>
              <a:avLst/>
              <a:gdLst>
                <a:gd name="T0" fmla="*/ 770 w 1514"/>
                <a:gd name="T1" fmla="*/ 0 h 5643"/>
                <a:gd name="T2" fmla="*/ 18 w 1514"/>
                <a:gd name="T3" fmla="*/ 745 h 5643"/>
                <a:gd name="T4" fmla="*/ 702 w 1514"/>
                <a:gd name="T5" fmla="*/ 2271 h 5643"/>
                <a:gd name="T6" fmla="*/ 723 w 1514"/>
                <a:gd name="T7" fmla="*/ 4798 h 5643"/>
                <a:gd name="T8" fmla="*/ 770 w 1514"/>
                <a:gd name="T9" fmla="*/ 5643 h 5643"/>
                <a:gd name="T10" fmla="*/ 816 w 1514"/>
                <a:gd name="T11" fmla="*/ 4803 h 5643"/>
                <a:gd name="T12" fmla="*/ 872 w 1514"/>
                <a:gd name="T13" fmla="*/ 2278 h 5643"/>
                <a:gd name="T14" fmla="*/ 1514 w 1514"/>
                <a:gd name="T15" fmla="*/ 745 h 5643"/>
                <a:gd name="T16" fmla="*/ 770 w 1514"/>
                <a:gd name="T17" fmla="*/ 0 h 5643"/>
                <a:gd name="T18" fmla="*/ 381 w 1514"/>
                <a:gd name="T19" fmla="*/ 1217 h 5643"/>
                <a:gd name="T20" fmla="*/ 159 w 1514"/>
                <a:gd name="T21" fmla="*/ 745 h 5643"/>
                <a:gd name="T22" fmla="*/ 770 w 1514"/>
                <a:gd name="T23" fmla="*/ 133 h 5643"/>
                <a:gd name="T24" fmla="*/ 1382 w 1514"/>
                <a:gd name="T25" fmla="*/ 745 h 5643"/>
                <a:gd name="T26" fmla="*/ 1048 w 1514"/>
                <a:gd name="T27" fmla="*/ 1311 h 5643"/>
                <a:gd name="T28" fmla="*/ 381 w 1514"/>
                <a:gd name="T29" fmla="*/ 1217 h 5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4" h="5643">
                  <a:moveTo>
                    <a:pt x="770" y="0"/>
                  </a:moveTo>
                  <a:cubicBezTo>
                    <a:pt x="359" y="0"/>
                    <a:pt x="0" y="334"/>
                    <a:pt x="18" y="745"/>
                  </a:cubicBezTo>
                  <a:cubicBezTo>
                    <a:pt x="47" y="1432"/>
                    <a:pt x="656" y="1558"/>
                    <a:pt x="702" y="2271"/>
                  </a:cubicBezTo>
                  <a:cubicBezTo>
                    <a:pt x="736" y="2806"/>
                    <a:pt x="723" y="3445"/>
                    <a:pt x="723" y="4798"/>
                  </a:cubicBezTo>
                  <a:cubicBezTo>
                    <a:pt x="723" y="4939"/>
                    <a:pt x="734" y="5643"/>
                    <a:pt x="770" y="5643"/>
                  </a:cubicBezTo>
                  <a:cubicBezTo>
                    <a:pt x="807" y="5643"/>
                    <a:pt x="816" y="4943"/>
                    <a:pt x="816" y="4803"/>
                  </a:cubicBezTo>
                  <a:cubicBezTo>
                    <a:pt x="816" y="3462"/>
                    <a:pt x="842" y="2810"/>
                    <a:pt x="872" y="2278"/>
                  </a:cubicBezTo>
                  <a:cubicBezTo>
                    <a:pt x="912" y="1563"/>
                    <a:pt x="1514" y="1312"/>
                    <a:pt x="1514" y="745"/>
                  </a:cubicBezTo>
                  <a:cubicBezTo>
                    <a:pt x="1514" y="334"/>
                    <a:pt x="1181" y="0"/>
                    <a:pt x="770" y="0"/>
                  </a:cubicBezTo>
                  <a:close/>
                  <a:moveTo>
                    <a:pt x="381" y="1217"/>
                  </a:moveTo>
                  <a:cubicBezTo>
                    <a:pt x="280" y="1111"/>
                    <a:pt x="159" y="935"/>
                    <a:pt x="159" y="745"/>
                  </a:cubicBezTo>
                  <a:cubicBezTo>
                    <a:pt x="159" y="407"/>
                    <a:pt x="432" y="133"/>
                    <a:pt x="770" y="133"/>
                  </a:cubicBezTo>
                  <a:cubicBezTo>
                    <a:pt x="1108" y="133"/>
                    <a:pt x="1382" y="407"/>
                    <a:pt x="1382" y="745"/>
                  </a:cubicBezTo>
                  <a:cubicBezTo>
                    <a:pt x="1382" y="829"/>
                    <a:pt x="1330" y="1116"/>
                    <a:pt x="1048" y="1311"/>
                  </a:cubicBezTo>
                  <a:cubicBezTo>
                    <a:pt x="822" y="1467"/>
                    <a:pt x="603" y="1448"/>
                    <a:pt x="381" y="1217"/>
                  </a:cubicBezTo>
                  <a:close/>
                </a:path>
              </a:pathLst>
            </a:custGeom>
            <a:solidFill>
              <a:srgbClr val="4454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856286" y="2240120"/>
              <a:ext cx="477885" cy="462664"/>
              <a:chOff x="2339975" y="3200401"/>
              <a:chExt cx="249238" cy="241300"/>
            </a:xfrm>
            <a:solidFill>
              <a:srgbClr val="445468"/>
            </a:solidFill>
          </p:grpSpPr>
          <p:sp>
            <p:nvSpPr>
              <p:cNvPr id="87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8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9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0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4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6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0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1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2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9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0" name="Freeform 29"/>
              <p:cNvSpPr>
                <a:spLocks noEditPoints="1"/>
              </p:cNvSpPr>
              <p:nvPr/>
            </p:nvSpPr>
            <p:spPr bwMode="auto">
              <a:xfrm>
                <a:off x="2339975" y="3217863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1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2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865686" y="4685093"/>
            <a:ext cx="2470053" cy="1142691"/>
            <a:chOff x="4865686" y="4685093"/>
            <a:chExt cx="2470053" cy="1142691"/>
          </a:xfrm>
        </p:grpSpPr>
        <p:grpSp>
          <p:nvGrpSpPr>
            <p:cNvPr id="12" name="Group 11"/>
            <p:cNvGrpSpPr/>
            <p:nvPr/>
          </p:nvGrpSpPr>
          <p:grpSpPr>
            <a:xfrm>
              <a:off x="4865686" y="4685093"/>
              <a:ext cx="1074929" cy="1142691"/>
              <a:chOff x="4865686" y="4685093"/>
              <a:chExt cx="1074929" cy="1142691"/>
            </a:xfrm>
          </p:grpSpPr>
          <p:sp>
            <p:nvSpPr>
              <p:cNvPr id="8" name="Freeform 11"/>
              <p:cNvSpPr>
                <a:spLocks noEditPoints="1"/>
              </p:cNvSpPr>
              <p:nvPr/>
            </p:nvSpPr>
            <p:spPr bwMode="auto">
              <a:xfrm>
                <a:off x="4865686" y="4685093"/>
                <a:ext cx="1074929" cy="1142691"/>
              </a:xfrm>
              <a:custGeom>
                <a:avLst/>
                <a:gdLst>
                  <a:gd name="T0" fmla="*/ 0 w 1445"/>
                  <a:gd name="T1" fmla="*/ 675 h 1653"/>
                  <a:gd name="T2" fmla="*/ 662 w 1445"/>
                  <a:gd name="T3" fmla="*/ 1329 h 1653"/>
                  <a:gd name="T4" fmla="*/ 1309 w 1445"/>
                  <a:gd name="T5" fmla="*/ 1463 h 1653"/>
                  <a:gd name="T6" fmla="*/ 1387 w 1445"/>
                  <a:gd name="T7" fmla="*/ 1653 h 1653"/>
                  <a:gd name="T8" fmla="*/ 1273 w 1445"/>
                  <a:gd name="T9" fmla="*/ 389 h 1653"/>
                  <a:gd name="T10" fmla="*/ 655 w 1445"/>
                  <a:gd name="T11" fmla="*/ 20 h 1653"/>
                  <a:gd name="T12" fmla="*/ 0 w 1445"/>
                  <a:gd name="T13" fmla="*/ 675 h 1653"/>
                  <a:gd name="T14" fmla="*/ 117 w 1445"/>
                  <a:gd name="T15" fmla="*/ 671 h 1653"/>
                  <a:gd name="T16" fmla="*/ 652 w 1445"/>
                  <a:gd name="T17" fmla="*/ 135 h 1653"/>
                  <a:gd name="T18" fmla="*/ 1108 w 1445"/>
                  <a:gd name="T19" fmla="*/ 389 h 1653"/>
                  <a:gd name="T20" fmla="*/ 1275 w 1445"/>
                  <a:gd name="T21" fmla="*/ 1129 h 1653"/>
                  <a:gd name="T22" fmla="*/ 1121 w 1445"/>
                  <a:gd name="T23" fmla="*/ 1248 h 1653"/>
                  <a:gd name="T24" fmla="*/ 652 w 1445"/>
                  <a:gd name="T25" fmla="*/ 1206 h 1653"/>
                  <a:gd name="T26" fmla="*/ 117 w 1445"/>
                  <a:gd name="T27" fmla="*/ 671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5" h="1653">
                    <a:moveTo>
                      <a:pt x="0" y="675"/>
                    </a:moveTo>
                    <a:cubicBezTo>
                      <a:pt x="0" y="1036"/>
                      <a:pt x="294" y="1329"/>
                      <a:pt x="662" y="1329"/>
                    </a:cubicBezTo>
                    <a:cubicBezTo>
                      <a:pt x="662" y="1329"/>
                      <a:pt x="1224" y="1338"/>
                      <a:pt x="1309" y="1463"/>
                    </a:cubicBezTo>
                    <a:cubicBezTo>
                      <a:pt x="1388" y="1579"/>
                      <a:pt x="1346" y="1653"/>
                      <a:pt x="1387" y="1653"/>
                    </a:cubicBezTo>
                    <a:cubicBezTo>
                      <a:pt x="1445" y="1653"/>
                      <a:pt x="1445" y="703"/>
                      <a:pt x="1273" y="389"/>
                    </a:cubicBezTo>
                    <a:cubicBezTo>
                      <a:pt x="1183" y="224"/>
                      <a:pt x="992" y="39"/>
                      <a:pt x="655" y="20"/>
                    </a:cubicBezTo>
                    <a:cubicBezTo>
                      <a:pt x="294" y="0"/>
                      <a:pt x="0" y="313"/>
                      <a:pt x="0" y="675"/>
                    </a:cubicBezTo>
                    <a:close/>
                    <a:moveTo>
                      <a:pt x="117" y="671"/>
                    </a:moveTo>
                    <a:cubicBezTo>
                      <a:pt x="117" y="375"/>
                      <a:pt x="357" y="135"/>
                      <a:pt x="652" y="135"/>
                    </a:cubicBezTo>
                    <a:cubicBezTo>
                      <a:pt x="845" y="135"/>
                      <a:pt x="1013" y="237"/>
                      <a:pt x="1108" y="389"/>
                    </a:cubicBezTo>
                    <a:cubicBezTo>
                      <a:pt x="1241" y="603"/>
                      <a:pt x="1275" y="923"/>
                      <a:pt x="1275" y="1129"/>
                    </a:cubicBezTo>
                    <a:cubicBezTo>
                      <a:pt x="1275" y="1254"/>
                      <a:pt x="1223" y="1273"/>
                      <a:pt x="1121" y="1248"/>
                    </a:cubicBezTo>
                    <a:cubicBezTo>
                      <a:pt x="1018" y="1223"/>
                      <a:pt x="863" y="1199"/>
                      <a:pt x="652" y="1206"/>
                    </a:cubicBezTo>
                    <a:cubicBezTo>
                      <a:pt x="357" y="1206"/>
                      <a:pt x="117" y="966"/>
                      <a:pt x="117" y="671"/>
                    </a:cubicBezTo>
                    <a:close/>
                  </a:path>
                </a:pathLst>
              </a:custGeom>
              <a:solidFill>
                <a:srgbClr val="C1392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84" name="Shape 1469"/>
              <p:cNvSpPr/>
              <p:nvPr/>
            </p:nvSpPr>
            <p:spPr>
              <a:xfrm>
                <a:off x="5189562" y="4963642"/>
                <a:ext cx="371393" cy="363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6" h="20334" extrusionOk="0">
                    <a:moveTo>
                      <a:pt x="19964" y="64"/>
                    </a:moveTo>
                    <a:cubicBezTo>
                      <a:pt x="19154" y="-762"/>
                      <a:pt x="10181" y="6693"/>
                      <a:pt x="7510" y="9416"/>
                    </a:cubicBezTo>
                    <a:cubicBezTo>
                      <a:pt x="6185" y="10767"/>
                      <a:pt x="5743" y="11492"/>
                      <a:pt x="5336" y="12034"/>
                    </a:cubicBezTo>
                    <a:cubicBezTo>
                      <a:pt x="5160" y="12268"/>
                      <a:pt x="5392" y="12341"/>
                      <a:pt x="5498" y="12397"/>
                    </a:cubicBezTo>
                    <a:cubicBezTo>
                      <a:pt x="6023" y="12675"/>
                      <a:pt x="6391" y="12933"/>
                      <a:pt x="6864" y="13417"/>
                    </a:cubicBezTo>
                    <a:cubicBezTo>
                      <a:pt x="7340" y="13900"/>
                      <a:pt x="7594" y="14275"/>
                      <a:pt x="7865" y="14809"/>
                    </a:cubicBezTo>
                    <a:cubicBezTo>
                      <a:pt x="7919" y="14917"/>
                      <a:pt x="7991" y="15156"/>
                      <a:pt x="8222" y="14975"/>
                    </a:cubicBezTo>
                    <a:cubicBezTo>
                      <a:pt x="8753" y="14561"/>
                      <a:pt x="9464" y="14110"/>
                      <a:pt x="10789" y="12758"/>
                    </a:cubicBezTo>
                    <a:cubicBezTo>
                      <a:pt x="13461" y="10036"/>
                      <a:pt x="20774" y="889"/>
                      <a:pt x="19964" y="64"/>
                    </a:cubicBezTo>
                    <a:close/>
                    <a:moveTo>
                      <a:pt x="2465" y="14020"/>
                    </a:moveTo>
                    <a:cubicBezTo>
                      <a:pt x="886" y="15630"/>
                      <a:pt x="2220" y="17281"/>
                      <a:pt x="121" y="19731"/>
                    </a:cubicBezTo>
                    <a:cubicBezTo>
                      <a:pt x="-826" y="20838"/>
                      <a:pt x="4021" y="20501"/>
                      <a:pt x="6421" y="18052"/>
                    </a:cubicBezTo>
                    <a:cubicBezTo>
                      <a:pt x="7439" y="17016"/>
                      <a:pt x="7152" y="15502"/>
                      <a:pt x="6060" y="14389"/>
                    </a:cubicBezTo>
                    <a:cubicBezTo>
                      <a:pt x="4968" y="13275"/>
                      <a:pt x="3483" y="12982"/>
                      <a:pt x="2465" y="14020"/>
                    </a:cubicBezTo>
                    <a:close/>
                  </a:path>
                </a:pathLst>
              </a:custGeom>
              <a:solidFill>
                <a:srgbClr val="C33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61439" y="4685093"/>
              <a:ext cx="1074300" cy="1142691"/>
              <a:chOff x="6261439" y="4685093"/>
              <a:chExt cx="1074300" cy="1142691"/>
            </a:xfrm>
          </p:grpSpPr>
          <p:sp>
            <p:nvSpPr>
              <p:cNvPr id="5" name="Freeform 8"/>
              <p:cNvSpPr>
                <a:spLocks noEditPoints="1"/>
              </p:cNvSpPr>
              <p:nvPr/>
            </p:nvSpPr>
            <p:spPr bwMode="auto">
              <a:xfrm>
                <a:off x="6261439" y="4685093"/>
                <a:ext cx="1074300" cy="1142691"/>
              </a:xfrm>
              <a:custGeom>
                <a:avLst/>
                <a:gdLst>
                  <a:gd name="T0" fmla="*/ 790 w 1444"/>
                  <a:gd name="T1" fmla="*/ 20 h 1653"/>
                  <a:gd name="T2" fmla="*/ 172 w 1444"/>
                  <a:gd name="T3" fmla="*/ 389 h 1653"/>
                  <a:gd name="T4" fmla="*/ 58 w 1444"/>
                  <a:gd name="T5" fmla="*/ 1653 h 1653"/>
                  <a:gd name="T6" fmla="*/ 136 w 1444"/>
                  <a:gd name="T7" fmla="*/ 1463 h 1653"/>
                  <a:gd name="T8" fmla="*/ 783 w 1444"/>
                  <a:gd name="T9" fmla="*/ 1329 h 1653"/>
                  <a:gd name="T10" fmla="*/ 1444 w 1444"/>
                  <a:gd name="T11" fmla="*/ 675 h 1653"/>
                  <a:gd name="T12" fmla="*/ 790 w 1444"/>
                  <a:gd name="T13" fmla="*/ 20 h 1653"/>
                  <a:gd name="T14" fmla="*/ 792 w 1444"/>
                  <a:gd name="T15" fmla="*/ 1206 h 1653"/>
                  <a:gd name="T16" fmla="*/ 324 w 1444"/>
                  <a:gd name="T17" fmla="*/ 1248 h 1653"/>
                  <a:gd name="T18" fmla="*/ 170 w 1444"/>
                  <a:gd name="T19" fmla="*/ 1129 h 1653"/>
                  <a:gd name="T20" fmla="*/ 337 w 1444"/>
                  <a:gd name="T21" fmla="*/ 389 h 1653"/>
                  <a:gd name="T22" fmla="*/ 792 w 1444"/>
                  <a:gd name="T23" fmla="*/ 135 h 1653"/>
                  <a:gd name="T24" fmla="*/ 1328 w 1444"/>
                  <a:gd name="T25" fmla="*/ 671 h 1653"/>
                  <a:gd name="T26" fmla="*/ 792 w 1444"/>
                  <a:gd name="T27" fmla="*/ 1206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4" h="1653">
                    <a:moveTo>
                      <a:pt x="790" y="20"/>
                    </a:moveTo>
                    <a:cubicBezTo>
                      <a:pt x="453" y="39"/>
                      <a:pt x="262" y="224"/>
                      <a:pt x="172" y="389"/>
                    </a:cubicBezTo>
                    <a:cubicBezTo>
                      <a:pt x="0" y="703"/>
                      <a:pt x="0" y="1653"/>
                      <a:pt x="58" y="1653"/>
                    </a:cubicBezTo>
                    <a:cubicBezTo>
                      <a:pt x="99" y="1653"/>
                      <a:pt x="57" y="1579"/>
                      <a:pt x="136" y="1463"/>
                    </a:cubicBezTo>
                    <a:cubicBezTo>
                      <a:pt x="221" y="1338"/>
                      <a:pt x="783" y="1329"/>
                      <a:pt x="783" y="1329"/>
                    </a:cubicBezTo>
                    <a:cubicBezTo>
                      <a:pt x="1151" y="1329"/>
                      <a:pt x="1444" y="1036"/>
                      <a:pt x="1444" y="675"/>
                    </a:cubicBezTo>
                    <a:cubicBezTo>
                      <a:pt x="1444" y="313"/>
                      <a:pt x="1151" y="0"/>
                      <a:pt x="790" y="20"/>
                    </a:cubicBezTo>
                    <a:close/>
                    <a:moveTo>
                      <a:pt x="792" y="1206"/>
                    </a:moveTo>
                    <a:cubicBezTo>
                      <a:pt x="582" y="1199"/>
                      <a:pt x="427" y="1223"/>
                      <a:pt x="324" y="1248"/>
                    </a:cubicBezTo>
                    <a:cubicBezTo>
                      <a:pt x="222" y="1273"/>
                      <a:pt x="170" y="1254"/>
                      <a:pt x="170" y="1129"/>
                    </a:cubicBezTo>
                    <a:cubicBezTo>
                      <a:pt x="170" y="923"/>
                      <a:pt x="204" y="603"/>
                      <a:pt x="337" y="389"/>
                    </a:cubicBezTo>
                    <a:cubicBezTo>
                      <a:pt x="432" y="237"/>
                      <a:pt x="600" y="135"/>
                      <a:pt x="792" y="135"/>
                    </a:cubicBezTo>
                    <a:cubicBezTo>
                      <a:pt x="1088" y="135"/>
                      <a:pt x="1328" y="375"/>
                      <a:pt x="1328" y="671"/>
                    </a:cubicBezTo>
                    <a:cubicBezTo>
                      <a:pt x="1328" y="966"/>
                      <a:pt x="1088" y="1206"/>
                      <a:pt x="792" y="1206"/>
                    </a:cubicBezTo>
                    <a:close/>
                  </a:path>
                </a:pathLst>
              </a:custGeom>
              <a:solidFill>
                <a:srgbClr val="297E9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Vazirmatn FD" pitchFamily="2" charset="-78"/>
                  <a:cs typeface="Vazirmatn FD" pitchFamily="2" charset="-78"/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6611321" y="4955488"/>
                <a:ext cx="415947" cy="437694"/>
                <a:chOff x="1641475" y="2428876"/>
                <a:chExt cx="242888" cy="255587"/>
              </a:xfrm>
              <a:solidFill>
                <a:srgbClr val="297E9F"/>
              </a:solidFill>
            </p:grpSpPr>
            <p:sp>
              <p:nvSpPr>
                <p:cNvPr id="116" name="Freeform 49"/>
                <p:cNvSpPr>
                  <a:spLocks/>
                </p:cNvSpPr>
                <p:nvPr/>
              </p:nvSpPr>
              <p:spPr bwMode="auto">
                <a:xfrm>
                  <a:off x="1641475" y="2525713"/>
                  <a:ext cx="111125" cy="158750"/>
                </a:xfrm>
                <a:custGeom>
                  <a:avLst/>
                  <a:gdLst>
                    <a:gd name="T0" fmla="*/ 42 w 59"/>
                    <a:gd name="T1" fmla="*/ 49 h 84"/>
                    <a:gd name="T2" fmla="*/ 43 w 59"/>
                    <a:gd name="T3" fmla="*/ 40 h 84"/>
                    <a:gd name="T4" fmla="*/ 31 w 59"/>
                    <a:gd name="T5" fmla="*/ 4 h 84"/>
                    <a:gd name="T6" fmla="*/ 26 w 59"/>
                    <a:gd name="T7" fmla="*/ 1 h 84"/>
                    <a:gd name="T8" fmla="*/ 11 w 59"/>
                    <a:gd name="T9" fmla="*/ 6 h 84"/>
                    <a:gd name="T10" fmla="*/ 4 w 59"/>
                    <a:gd name="T11" fmla="*/ 22 h 84"/>
                    <a:gd name="T12" fmla="*/ 9 w 59"/>
                    <a:gd name="T13" fmla="*/ 37 h 84"/>
                    <a:gd name="T14" fmla="*/ 24 w 59"/>
                    <a:gd name="T15" fmla="*/ 46 h 84"/>
                    <a:gd name="T16" fmla="*/ 31 w 59"/>
                    <a:gd name="T17" fmla="*/ 52 h 84"/>
                    <a:gd name="T18" fmla="*/ 40 w 59"/>
                    <a:gd name="T19" fmla="*/ 80 h 84"/>
                    <a:gd name="T20" fmla="*/ 45 w 59"/>
                    <a:gd name="T21" fmla="*/ 83 h 84"/>
                    <a:gd name="T22" fmla="*/ 48 w 59"/>
                    <a:gd name="T23" fmla="*/ 69 h 84"/>
                    <a:gd name="T24" fmla="*/ 42 w 59"/>
                    <a:gd name="T25" fmla="*/ 49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9" h="84">
                      <a:moveTo>
                        <a:pt x="42" y="49"/>
                      </a:moveTo>
                      <a:cubicBezTo>
                        <a:pt x="42" y="49"/>
                        <a:pt x="44" y="42"/>
                        <a:pt x="43" y="40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1" y="4"/>
                        <a:pt x="30" y="0"/>
                        <a:pt x="26" y="1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0" y="11"/>
                        <a:pt x="4" y="22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9" y="37"/>
                        <a:pt x="13" y="50"/>
                        <a:pt x="24" y="46"/>
                      </a:cubicBezTo>
                      <a:cubicBezTo>
                        <a:pt x="24" y="46"/>
                        <a:pt x="29" y="45"/>
                        <a:pt x="31" y="52"/>
                      </a:cubicBezTo>
                      <a:cubicBezTo>
                        <a:pt x="40" y="80"/>
                        <a:pt x="40" y="80"/>
                        <a:pt x="40" y="80"/>
                      </a:cubicBezTo>
                      <a:cubicBezTo>
                        <a:pt x="40" y="80"/>
                        <a:pt x="41" y="84"/>
                        <a:pt x="45" y="83"/>
                      </a:cubicBezTo>
                      <a:cubicBezTo>
                        <a:pt x="45" y="83"/>
                        <a:pt x="59" y="80"/>
                        <a:pt x="48" y="69"/>
                      </a:cubicBezTo>
                      <a:cubicBezTo>
                        <a:pt x="51" y="63"/>
                        <a:pt x="42" y="58"/>
                        <a:pt x="42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latin typeface="Vazirmatn FD" pitchFamily="2" charset="-78"/>
                    <a:ea typeface="Open Sans" panose="020B0606030504020204" pitchFamily="34" charset="0"/>
                    <a:cs typeface="Vazirmatn FD" pitchFamily="2" charset="-78"/>
                  </a:endParaRPr>
                </a:p>
              </p:txBody>
            </p:sp>
            <p:sp>
              <p:nvSpPr>
                <p:cNvPr id="117" name="Freeform 50"/>
                <p:cNvSpPr>
                  <a:spLocks/>
                </p:cNvSpPr>
                <p:nvPr/>
              </p:nvSpPr>
              <p:spPr bwMode="auto">
                <a:xfrm>
                  <a:off x="1703388" y="2428876"/>
                  <a:ext cx="155575" cy="179388"/>
                </a:xfrm>
                <a:custGeom>
                  <a:avLst/>
                  <a:gdLst>
                    <a:gd name="T0" fmla="*/ 69 w 82"/>
                    <a:gd name="T1" fmla="*/ 59 h 95"/>
                    <a:gd name="T2" fmla="*/ 72 w 82"/>
                    <a:gd name="T3" fmla="*/ 46 h 95"/>
                    <a:gd name="T4" fmla="*/ 62 w 82"/>
                    <a:gd name="T5" fmla="*/ 37 h 95"/>
                    <a:gd name="T6" fmla="*/ 51 w 82"/>
                    <a:gd name="T7" fmla="*/ 5 h 95"/>
                    <a:gd name="T8" fmla="*/ 48 w 82"/>
                    <a:gd name="T9" fmla="*/ 6 h 95"/>
                    <a:gd name="T10" fmla="*/ 4 w 82"/>
                    <a:gd name="T11" fmla="*/ 48 h 95"/>
                    <a:gd name="T12" fmla="*/ 2 w 82"/>
                    <a:gd name="T13" fmla="*/ 53 h 95"/>
                    <a:gd name="T14" fmla="*/ 12 w 82"/>
                    <a:gd name="T15" fmla="*/ 83 h 95"/>
                    <a:gd name="T16" fmla="*/ 17 w 82"/>
                    <a:gd name="T17" fmla="*/ 86 h 95"/>
                    <a:gd name="T18" fmla="*/ 78 w 82"/>
                    <a:gd name="T19" fmla="*/ 92 h 95"/>
                    <a:gd name="T20" fmla="*/ 80 w 82"/>
                    <a:gd name="T21" fmla="*/ 91 h 95"/>
                    <a:gd name="T22" fmla="*/ 69 w 82"/>
                    <a:gd name="T23" fmla="*/ 59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2" h="95">
                      <a:moveTo>
                        <a:pt x="69" y="59"/>
                      </a:moveTo>
                      <a:cubicBezTo>
                        <a:pt x="73" y="56"/>
                        <a:pt x="74" y="51"/>
                        <a:pt x="72" y="46"/>
                      </a:cubicBezTo>
                      <a:cubicBezTo>
                        <a:pt x="71" y="41"/>
                        <a:pt x="67" y="38"/>
                        <a:pt x="62" y="37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0"/>
                        <a:pt x="48" y="6"/>
                        <a:pt x="48" y="6"/>
                      </a:cubicBezTo>
                      <a:cubicBezTo>
                        <a:pt x="40" y="38"/>
                        <a:pt x="4" y="48"/>
                        <a:pt x="4" y="48"/>
                      </a:cubicBezTo>
                      <a:cubicBezTo>
                        <a:pt x="0" y="49"/>
                        <a:pt x="2" y="53"/>
                        <a:pt x="2" y="53"/>
                      </a:cubicBezTo>
                      <a:cubicBezTo>
                        <a:pt x="12" y="83"/>
                        <a:pt x="12" y="83"/>
                        <a:pt x="12" y="83"/>
                      </a:cubicBezTo>
                      <a:cubicBezTo>
                        <a:pt x="13" y="87"/>
                        <a:pt x="17" y="86"/>
                        <a:pt x="17" y="86"/>
                      </a:cubicBezTo>
                      <a:cubicBezTo>
                        <a:pt x="56" y="72"/>
                        <a:pt x="78" y="92"/>
                        <a:pt x="78" y="92"/>
                      </a:cubicBezTo>
                      <a:cubicBezTo>
                        <a:pt x="78" y="92"/>
                        <a:pt x="82" y="95"/>
                        <a:pt x="80" y="91"/>
                      </a:cubicBezTo>
                      <a:lnTo>
                        <a:pt x="6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latin typeface="Vazirmatn FD" pitchFamily="2" charset="-78"/>
                    <a:ea typeface="Open Sans" panose="020B0606030504020204" pitchFamily="34" charset="0"/>
                    <a:cs typeface="Vazirmatn FD" pitchFamily="2" charset="-78"/>
                  </a:endParaRPr>
                </a:p>
              </p:txBody>
            </p:sp>
            <p:sp>
              <p:nvSpPr>
                <p:cNvPr id="127" name="Freeform 51"/>
                <p:cNvSpPr>
                  <a:spLocks/>
                </p:cNvSpPr>
                <p:nvPr/>
              </p:nvSpPr>
              <p:spPr bwMode="auto">
                <a:xfrm>
                  <a:off x="1836738" y="2465388"/>
                  <a:ext cx="23813" cy="30163"/>
                </a:xfrm>
                <a:custGeom>
                  <a:avLst/>
                  <a:gdLst>
                    <a:gd name="T0" fmla="*/ 15 w 15"/>
                    <a:gd name="T1" fmla="*/ 1 h 19"/>
                    <a:gd name="T2" fmla="*/ 13 w 15"/>
                    <a:gd name="T3" fmla="*/ 0 h 19"/>
                    <a:gd name="T4" fmla="*/ 0 w 15"/>
                    <a:gd name="T5" fmla="*/ 18 h 19"/>
                    <a:gd name="T6" fmla="*/ 2 w 15"/>
                    <a:gd name="T7" fmla="*/ 19 h 19"/>
                    <a:gd name="T8" fmla="*/ 15 w 15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9">
                      <a:moveTo>
                        <a:pt x="15" y="1"/>
                      </a:moveTo>
                      <a:lnTo>
                        <a:pt x="13" y="0"/>
                      </a:lnTo>
                      <a:lnTo>
                        <a:pt x="0" y="18"/>
                      </a:lnTo>
                      <a:lnTo>
                        <a:pt x="2" y="19"/>
                      </a:lnTo>
                      <a:lnTo>
                        <a:pt x="1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latin typeface="Vazirmatn FD" pitchFamily="2" charset="-78"/>
                    <a:ea typeface="Open Sans" panose="020B0606030504020204" pitchFamily="34" charset="0"/>
                    <a:cs typeface="Vazirmatn FD" pitchFamily="2" charset="-78"/>
                  </a:endParaRPr>
                </a:p>
              </p:txBody>
            </p:sp>
            <p:sp>
              <p:nvSpPr>
                <p:cNvPr id="128" name="Freeform 52"/>
                <p:cNvSpPr>
                  <a:spLocks/>
                </p:cNvSpPr>
                <p:nvPr/>
              </p:nvSpPr>
              <p:spPr bwMode="auto">
                <a:xfrm>
                  <a:off x="1849438" y="2535238"/>
                  <a:ext cx="33338" cy="22225"/>
                </a:xfrm>
                <a:custGeom>
                  <a:avLst/>
                  <a:gdLst>
                    <a:gd name="T0" fmla="*/ 0 w 21"/>
                    <a:gd name="T1" fmla="*/ 3 h 14"/>
                    <a:gd name="T2" fmla="*/ 19 w 21"/>
                    <a:gd name="T3" fmla="*/ 14 h 14"/>
                    <a:gd name="T4" fmla="*/ 21 w 21"/>
                    <a:gd name="T5" fmla="*/ 12 h 14"/>
                    <a:gd name="T6" fmla="*/ 1 w 21"/>
                    <a:gd name="T7" fmla="*/ 0 h 14"/>
                    <a:gd name="T8" fmla="*/ 0 w 21"/>
                    <a:gd name="T9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4">
                      <a:moveTo>
                        <a:pt x="0" y="3"/>
                      </a:moveTo>
                      <a:lnTo>
                        <a:pt x="19" y="14"/>
                      </a:lnTo>
                      <a:lnTo>
                        <a:pt x="21" y="12"/>
                      </a:lnTo>
                      <a:lnTo>
                        <a:pt x="1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latin typeface="Vazirmatn FD" pitchFamily="2" charset="-78"/>
                    <a:ea typeface="Open Sans" panose="020B0606030504020204" pitchFamily="34" charset="0"/>
                    <a:cs typeface="Vazirmatn FD" pitchFamily="2" charset="-78"/>
                  </a:endParaRPr>
                </a:p>
              </p:txBody>
            </p:sp>
            <p:sp>
              <p:nvSpPr>
                <p:cNvPr id="129" name="Freeform 53"/>
                <p:cNvSpPr>
                  <a:spLocks/>
                </p:cNvSpPr>
                <p:nvPr/>
              </p:nvSpPr>
              <p:spPr bwMode="auto">
                <a:xfrm>
                  <a:off x="1847850" y="2501901"/>
                  <a:ext cx="36513" cy="14288"/>
                </a:xfrm>
                <a:custGeom>
                  <a:avLst/>
                  <a:gdLst>
                    <a:gd name="T0" fmla="*/ 1 w 23"/>
                    <a:gd name="T1" fmla="*/ 9 h 9"/>
                    <a:gd name="T2" fmla="*/ 23 w 23"/>
                    <a:gd name="T3" fmla="*/ 3 h 9"/>
                    <a:gd name="T4" fmla="*/ 22 w 23"/>
                    <a:gd name="T5" fmla="*/ 0 h 9"/>
                    <a:gd name="T6" fmla="*/ 0 w 23"/>
                    <a:gd name="T7" fmla="*/ 6 h 9"/>
                    <a:gd name="T8" fmla="*/ 1 w 23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9">
                      <a:moveTo>
                        <a:pt x="1" y="9"/>
                      </a:moveTo>
                      <a:lnTo>
                        <a:pt x="23" y="3"/>
                      </a:lnTo>
                      <a:lnTo>
                        <a:pt x="22" y="0"/>
                      </a:lnTo>
                      <a:lnTo>
                        <a:pt x="0" y="6"/>
                      </a:lnTo>
                      <a:lnTo>
                        <a:pt x="1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dirty="0">
                    <a:latin typeface="Vazirmatn FD" pitchFamily="2" charset="-78"/>
                    <a:ea typeface="Open Sans" panose="020B0606030504020204" pitchFamily="34" charset="0"/>
                    <a:cs typeface="Vazirmatn FD" pitchFamily="2" charset="-78"/>
                  </a:endParaRPr>
                </a:p>
              </p:txBody>
            </p:sp>
          </p:grpSp>
        </p:grpSp>
      </p:grpSp>
      <p:grpSp>
        <p:nvGrpSpPr>
          <p:cNvPr id="17" name="Group 16"/>
          <p:cNvGrpSpPr/>
          <p:nvPr/>
        </p:nvGrpSpPr>
        <p:grpSpPr>
          <a:xfrm>
            <a:off x="4671532" y="2684579"/>
            <a:ext cx="2858821" cy="3154904"/>
            <a:chOff x="4671532" y="2684579"/>
            <a:chExt cx="2858821" cy="3154904"/>
          </a:xfrm>
        </p:grpSpPr>
        <p:grpSp>
          <p:nvGrpSpPr>
            <p:cNvPr id="10" name="Group 9"/>
            <p:cNvGrpSpPr/>
            <p:nvPr/>
          </p:nvGrpSpPr>
          <p:grpSpPr>
            <a:xfrm>
              <a:off x="4671532" y="2684579"/>
              <a:ext cx="1397156" cy="3154904"/>
              <a:chOff x="4671532" y="2684579"/>
              <a:chExt cx="1397156" cy="3154904"/>
            </a:xfrm>
          </p:grpSpPr>
          <p:sp>
            <p:nvSpPr>
              <p:cNvPr id="6" name="Freeform 9"/>
              <p:cNvSpPr>
                <a:spLocks noEditPoints="1"/>
              </p:cNvSpPr>
              <p:nvPr/>
            </p:nvSpPr>
            <p:spPr bwMode="auto">
              <a:xfrm>
                <a:off x="4671532" y="2684579"/>
                <a:ext cx="1397156" cy="3154904"/>
              </a:xfrm>
              <a:custGeom>
                <a:avLst/>
                <a:gdLst>
                  <a:gd name="T0" fmla="*/ 0 w 1878"/>
                  <a:gd name="T1" fmla="*/ 744 h 4564"/>
                  <a:gd name="T2" fmla="*/ 744 w 1878"/>
                  <a:gd name="T3" fmla="*/ 1488 h 4564"/>
                  <a:gd name="T4" fmla="*/ 1697 w 1878"/>
                  <a:gd name="T5" fmla="*/ 2095 h 4564"/>
                  <a:gd name="T6" fmla="*/ 1808 w 1878"/>
                  <a:gd name="T7" fmla="*/ 4564 h 4564"/>
                  <a:gd name="T8" fmla="*/ 1820 w 1878"/>
                  <a:gd name="T9" fmla="*/ 2063 h 4564"/>
                  <a:gd name="T10" fmla="*/ 744 w 1878"/>
                  <a:gd name="T11" fmla="*/ 0 h 4564"/>
                  <a:gd name="T12" fmla="*/ 0 w 1878"/>
                  <a:gd name="T13" fmla="*/ 744 h 4564"/>
                  <a:gd name="T14" fmla="*/ 132 w 1878"/>
                  <a:gd name="T15" fmla="*/ 744 h 4564"/>
                  <a:gd name="T16" fmla="*/ 744 w 1878"/>
                  <a:gd name="T17" fmla="*/ 131 h 4564"/>
                  <a:gd name="T18" fmla="*/ 1247 w 1878"/>
                  <a:gd name="T19" fmla="*/ 394 h 4564"/>
                  <a:gd name="T20" fmla="*/ 1247 w 1878"/>
                  <a:gd name="T21" fmla="*/ 394 h 4564"/>
                  <a:gd name="T22" fmla="*/ 1571 w 1878"/>
                  <a:gd name="T23" fmla="*/ 1236 h 4564"/>
                  <a:gd name="T24" fmla="*/ 1334 w 1878"/>
                  <a:gd name="T25" fmla="*/ 1457 h 4564"/>
                  <a:gd name="T26" fmla="*/ 744 w 1878"/>
                  <a:gd name="T27" fmla="*/ 1356 h 4564"/>
                  <a:gd name="T28" fmla="*/ 132 w 1878"/>
                  <a:gd name="T29" fmla="*/ 744 h 4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78" h="4564">
                    <a:moveTo>
                      <a:pt x="0" y="744"/>
                    </a:moveTo>
                    <a:cubicBezTo>
                      <a:pt x="0" y="1155"/>
                      <a:pt x="333" y="1488"/>
                      <a:pt x="744" y="1488"/>
                    </a:cubicBezTo>
                    <a:cubicBezTo>
                      <a:pt x="1292" y="1488"/>
                      <a:pt x="1607" y="1743"/>
                      <a:pt x="1697" y="2095"/>
                    </a:cubicBezTo>
                    <a:cubicBezTo>
                      <a:pt x="1816" y="2554"/>
                      <a:pt x="1737" y="4564"/>
                      <a:pt x="1808" y="4564"/>
                    </a:cubicBezTo>
                    <a:cubicBezTo>
                      <a:pt x="1878" y="4564"/>
                      <a:pt x="1827" y="2249"/>
                      <a:pt x="1820" y="2063"/>
                    </a:cubicBezTo>
                    <a:cubicBezTo>
                      <a:pt x="1786" y="1190"/>
                      <a:pt x="1594" y="0"/>
                      <a:pt x="744" y="0"/>
                    </a:cubicBezTo>
                    <a:cubicBezTo>
                      <a:pt x="333" y="0"/>
                      <a:pt x="0" y="333"/>
                      <a:pt x="0" y="744"/>
                    </a:cubicBezTo>
                    <a:close/>
                    <a:moveTo>
                      <a:pt x="132" y="744"/>
                    </a:moveTo>
                    <a:cubicBezTo>
                      <a:pt x="132" y="406"/>
                      <a:pt x="406" y="131"/>
                      <a:pt x="744" y="131"/>
                    </a:cubicBezTo>
                    <a:cubicBezTo>
                      <a:pt x="952" y="131"/>
                      <a:pt x="1136" y="235"/>
                      <a:pt x="1247" y="394"/>
                    </a:cubicBezTo>
                    <a:cubicBezTo>
                      <a:pt x="1247" y="394"/>
                      <a:pt x="1247" y="394"/>
                      <a:pt x="1247" y="394"/>
                    </a:cubicBezTo>
                    <a:cubicBezTo>
                      <a:pt x="1426" y="638"/>
                      <a:pt x="1514" y="947"/>
                      <a:pt x="1571" y="1236"/>
                    </a:cubicBezTo>
                    <a:cubicBezTo>
                      <a:pt x="1613" y="1452"/>
                      <a:pt x="1541" y="1554"/>
                      <a:pt x="1334" y="1457"/>
                    </a:cubicBezTo>
                    <a:cubicBezTo>
                      <a:pt x="1195" y="1392"/>
                      <a:pt x="1035" y="1356"/>
                      <a:pt x="744" y="1356"/>
                    </a:cubicBezTo>
                    <a:cubicBezTo>
                      <a:pt x="406" y="1356"/>
                      <a:pt x="132" y="1082"/>
                      <a:pt x="132" y="744"/>
                    </a:cubicBezTo>
                    <a:close/>
                  </a:path>
                </a:pathLst>
              </a:custGeom>
              <a:solidFill>
                <a:srgbClr val="F69C1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137" name="Shape 1684"/>
              <p:cNvSpPr/>
              <p:nvPr/>
            </p:nvSpPr>
            <p:spPr>
              <a:xfrm>
                <a:off x="5025785" y="2985563"/>
                <a:ext cx="451856" cy="3976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1" y="15188"/>
                    </a:moveTo>
                    <a:cubicBezTo>
                      <a:pt x="8905" y="14174"/>
                      <a:pt x="8222" y="13317"/>
                      <a:pt x="8222" y="11485"/>
                    </a:cubicBezTo>
                    <a:cubicBezTo>
                      <a:pt x="8222" y="10385"/>
                      <a:pt x="8875" y="10744"/>
                      <a:pt x="9161" y="8730"/>
                    </a:cubicBezTo>
                    <a:cubicBezTo>
                      <a:pt x="9279" y="7894"/>
                      <a:pt x="9855" y="8716"/>
                      <a:pt x="9966" y="6808"/>
                    </a:cubicBezTo>
                    <a:cubicBezTo>
                      <a:pt x="9966" y="6047"/>
                      <a:pt x="9651" y="5858"/>
                      <a:pt x="9651" y="5858"/>
                    </a:cubicBezTo>
                    <a:cubicBezTo>
                      <a:pt x="9651" y="5858"/>
                      <a:pt x="9811" y="4733"/>
                      <a:pt x="9873" y="3867"/>
                    </a:cubicBezTo>
                    <a:cubicBezTo>
                      <a:pt x="9951" y="2788"/>
                      <a:pt x="9396" y="0"/>
                      <a:pt x="6431" y="0"/>
                    </a:cubicBezTo>
                    <a:cubicBezTo>
                      <a:pt x="3466" y="0"/>
                      <a:pt x="2909" y="2788"/>
                      <a:pt x="2987" y="3867"/>
                    </a:cubicBezTo>
                    <a:cubicBezTo>
                      <a:pt x="3050" y="4733"/>
                      <a:pt x="3210" y="5858"/>
                      <a:pt x="3210" y="5858"/>
                    </a:cubicBezTo>
                    <a:cubicBezTo>
                      <a:pt x="3210" y="5858"/>
                      <a:pt x="2895" y="6047"/>
                      <a:pt x="2895" y="6808"/>
                    </a:cubicBezTo>
                    <a:cubicBezTo>
                      <a:pt x="3005" y="8716"/>
                      <a:pt x="3582" y="7894"/>
                      <a:pt x="3700" y="8730"/>
                    </a:cubicBezTo>
                    <a:cubicBezTo>
                      <a:pt x="3987" y="10744"/>
                      <a:pt x="4639" y="10385"/>
                      <a:pt x="4639" y="11485"/>
                    </a:cubicBezTo>
                    <a:cubicBezTo>
                      <a:pt x="4639" y="13317"/>
                      <a:pt x="3956" y="14174"/>
                      <a:pt x="1819" y="15188"/>
                    </a:cubicBezTo>
                    <a:cubicBezTo>
                      <a:pt x="1169" y="15497"/>
                      <a:pt x="0" y="15976"/>
                      <a:pt x="0" y="17129"/>
                    </a:cubicBezTo>
                    <a:lnTo>
                      <a:pt x="0" y="21600"/>
                    </a:lnTo>
                    <a:lnTo>
                      <a:pt x="15005" y="21600"/>
                    </a:lnTo>
                    <a:cubicBezTo>
                      <a:pt x="15005" y="21600"/>
                      <a:pt x="15005" y="18955"/>
                      <a:pt x="15005" y="18248"/>
                    </a:cubicBezTo>
                    <a:cubicBezTo>
                      <a:pt x="15005" y="17196"/>
                      <a:pt x="13184" y="16207"/>
                      <a:pt x="11041" y="15188"/>
                    </a:cubicBezTo>
                    <a:close/>
                    <a:moveTo>
                      <a:pt x="21600" y="21600"/>
                    </a:moveTo>
                    <a:cubicBezTo>
                      <a:pt x="21600" y="21600"/>
                      <a:pt x="21557" y="16953"/>
                      <a:pt x="21307" y="16471"/>
                    </a:cubicBezTo>
                    <a:cubicBezTo>
                      <a:pt x="20935" y="15754"/>
                      <a:pt x="20071" y="15261"/>
                      <a:pt x="18463" y="14498"/>
                    </a:cubicBezTo>
                    <a:cubicBezTo>
                      <a:pt x="16861" y="13736"/>
                      <a:pt x="16349" y="13094"/>
                      <a:pt x="16349" y="11720"/>
                    </a:cubicBezTo>
                    <a:cubicBezTo>
                      <a:pt x="16349" y="10894"/>
                      <a:pt x="16838" y="11164"/>
                      <a:pt x="17053" y="9653"/>
                    </a:cubicBezTo>
                    <a:cubicBezTo>
                      <a:pt x="17142" y="9026"/>
                      <a:pt x="17574" y="9643"/>
                      <a:pt x="17657" y="8212"/>
                    </a:cubicBezTo>
                    <a:cubicBezTo>
                      <a:pt x="17657" y="7642"/>
                      <a:pt x="17420" y="7499"/>
                      <a:pt x="17420" y="7499"/>
                    </a:cubicBezTo>
                    <a:cubicBezTo>
                      <a:pt x="17420" y="7499"/>
                      <a:pt x="17541" y="6656"/>
                      <a:pt x="17588" y="6006"/>
                    </a:cubicBezTo>
                    <a:cubicBezTo>
                      <a:pt x="17646" y="5197"/>
                      <a:pt x="17229" y="3106"/>
                      <a:pt x="15005" y="3106"/>
                    </a:cubicBezTo>
                    <a:cubicBezTo>
                      <a:pt x="12781" y="3106"/>
                      <a:pt x="12365" y="5197"/>
                      <a:pt x="12422" y="6006"/>
                    </a:cubicBezTo>
                    <a:cubicBezTo>
                      <a:pt x="12469" y="6656"/>
                      <a:pt x="12589" y="7499"/>
                      <a:pt x="12589" y="7499"/>
                    </a:cubicBezTo>
                    <a:cubicBezTo>
                      <a:pt x="12589" y="7499"/>
                      <a:pt x="12353" y="7642"/>
                      <a:pt x="12353" y="8212"/>
                    </a:cubicBezTo>
                    <a:cubicBezTo>
                      <a:pt x="12437" y="9643"/>
                      <a:pt x="12868" y="9026"/>
                      <a:pt x="12957" y="9653"/>
                    </a:cubicBezTo>
                    <a:cubicBezTo>
                      <a:pt x="13173" y="11164"/>
                      <a:pt x="13662" y="10894"/>
                      <a:pt x="13662" y="11720"/>
                    </a:cubicBezTo>
                    <a:cubicBezTo>
                      <a:pt x="13662" y="12655"/>
                      <a:pt x="13424" y="13250"/>
                      <a:pt x="12768" y="13776"/>
                    </a:cubicBezTo>
                    <a:cubicBezTo>
                      <a:pt x="16268" y="15766"/>
                      <a:pt x="16737" y="16172"/>
                      <a:pt x="16737" y="17952"/>
                    </a:cubicBezTo>
                    <a:lnTo>
                      <a:pt x="16737" y="21600"/>
                    </a:lnTo>
                    <a:cubicBezTo>
                      <a:pt x="16737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69C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133511" y="2684579"/>
              <a:ext cx="1396842" cy="3154904"/>
              <a:chOff x="6133511" y="2684579"/>
              <a:chExt cx="1396842" cy="3154904"/>
            </a:xfrm>
          </p:grpSpPr>
          <p:sp>
            <p:nvSpPr>
              <p:cNvPr id="3" name="Freeform 6"/>
              <p:cNvSpPr>
                <a:spLocks noEditPoints="1"/>
              </p:cNvSpPr>
              <p:nvPr/>
            </p:nvSpPr>
            <p:spPr bwMode="auto">
              <a:xfrm>
                <a:off x="6133511" y="2684579"/>
                <a:ext cx="1396842" cy="3154904"/>
              </a:xfrm>
              <a:custGeom>
                <a:avLst/>
                <a:gdLst>
                  <a:gd name="T0" fmla="*/ 1133 w 1878"/>
                  <a:gd name="T1" fmla="*/ 0 h 4564"/>
                  <a:gd name="T2" fmla="*/ 57 w 1878"/>
                  <a:gd name="T3" fmla="*/ 2063 h 4564"/>
                  <a:gd name="T4" fmla="*/ 70 w 1878"/>
                  <a:gd name="T5" fmla="*/ 4564 h 4564"/>
                  <a:gd name="T6" fmla="*/ 180 w 1878"/>
                  <a:gd name="T7" fmla="*/ 2095 h 4564"/>
                  <a:gd name="T8" fmla="*/ 1133 w 1878"/>
                  <a:gd name="T9" fmla="*/ 1488 h 4564"/>
                  <a:gd name="T10" fmla="*/ 1878 w 1878"/>
                  <a:gd name="T11" fmla="*/ 744 h 4564"/>
                  <a:gd name="T12" fmla="*/ 1133 w 1878"/>
                  <a:gd name="T13" fmla="*/ 0 h 4564"/>
                  <a:gd name="T14" fmla="*/ 1133 w 1878"/>
                  <a:gd name="T15" fmla="*/ 1356 h 4564"/>
                  <a:gd name="T16" fmla="*/ 544 w 1878"/>
                  <a:gd name="T17" fmla="*/ 1457 h 4564"/>
                  <a:gd name="T18" fmla="*/ 307 w 1878"/>
                  <a:gd name="T19" fmla="*/ 1236 h 4564"/>
                  <a:gd name="T20" fmla="*/ 631 w 1878"/>
                  <a:gd name="T21" fmla="*/ 394 h 4564"/>
                  <a:gd name="T22" fmla="*/ 631 w 1878"/>
                  <a:gd name="T23" fmla="*/ 394 h 4564"/>
                  <a:gd name="T24" fmla="*/ 1133 w 1878"/>
                  <a:gd name="T25" fmla="*/ 131 h 4564"/>
                  <a:gd name="T26" fmla="*/ 1746 w 1878"/>
                  <a:gd name="T27" fmla="*/ 744 h 4564"/>
                  <a:gd name="T28" fmla="*/ 1133 w 1878"/>
                  <a:gd name="T29" fmla="*/ 1356 h 4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78" h="4564">
                    <a:moveTo>
                      <a:pt x="1133" y="0"/>
                    </a:moveTo>
                    <a:cubicBezTo>
                      <a:pt x="284" y="0"/>
                      <a:pt x="91" y="1190"/>
                      <a:pt x="57" y="2063"/>
                    </a:cubicBezTo>
                    <a:cubicBezTo>
                      <a:pt x="50" y="2249"/>
                      <a:pt x="0" y="4564"/>
                      <a:pt x="70" y="4564"/>
                    </a:cubicBezTo>
                    <a:cubicBezTo>
                      <a:pt x="141" y="4564"/>
                      <a:pt x="62" y="2554"/>
                      <a:pt x="180" y="2095"/>
                    </a:cubicBezTo>
                    <a:cubicBezTo>
                      <a:pt x="271" y="1743"/>
                      <a:pt x="585" y="1488"/>
                      <a:pt x="1133" y="1488"/>
                    </a:cubicBezTo>
                    <a:cubicBezTo>
                      <a:pt x="1544" y="1488"/>
                      <a:pt x="1878" y="1155"/>
                      <a:pt x="1878" y="744"/>
                    </a:cubicBezTo>
                    <a:cubicBezTo>
                      <a:pt x="1878" y="333"/>
                      <a:pt x="1544" y="0"/>
                      <a:pt x="1133" y="0"/>
                    </a:cubicBezTo>
                    <a:close/>
                    <a:moveTo>
                      <a:pt x="1133" y="1356"/>
                    </a:moveTo>
                    <a:cubicBezTo>
                      <a:pt x="843" y="1356"/>
                      <a:pt x="682" y="1392"/>
                      <a:pt x="544" y="1457"/>
                    </a:cubicBezTo>
                    <a:cubicBezTo>
                      <a:pt x="337" y="1554"/>
                      <a:pt x="265" y="1452"/>
                      <a:pt x="307" y="1236"/>
                    </a:cubicBezTo>
                    <a:cubicBezTo>
                      <a:pt x="364" y="947"/>
                      <a:pt x="451" y="638"/>
                      <a:pt x="631" y="394"/>
                    </a:cubicBezTo>
                    <a:cubicBezTo>
                      <a:pt x="631" y="394"/>
                      <a:pt x="631" y="394"/>
                      <a:pt x="631" y="394"/>
                    </a:cubicBezTo>
                    <a:cubicBezTo>
                      <a:pt x="741" y="235"/>
                      <a:pt x="925" y="131"/>
                      <a:pt x="1133" y="131"/>
                    </a:cubicBezTo>
                    <a:cubicBezTo>
                      <a:pt x="1472" y="131"/>
                      <a:pt x="1746" y="406"/>
                      <a:pt x="1746" y="744"/>
                    </a:cubicBezTo>
                    <a:cubicBezTo>
                      <a:pt x="1746" y="1082"/>
                      <a:pt x="1472" y="1356"/>
                      <a:pt x="1133" y="1356"/>
                    </a:cubicBezTo>
                    <a:close/>
                  </a:path>
                </a:pathLst>
              </a:custGeom>
              <a:solidFill>
                <a:srgbClr val="9CBC5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138" name="Shape 1090"/>
              <p:cNvSpPr/>
              <p:nvPr/>
            </p:nvSpPr>
            <p:spPr>
              <a:xfrm>
                <a:off x="6724616" y="3060177"/>
                <a:ext cx="396184" cy="336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64" y="14989"/>
                    </a:moveTo>
                    <a:lnTo>
                      <a:pt x="16300" y="14989"/>
                    </a:lnTo>
                    <a:cubicBezTo>
                      <a:pt x="14781" y="14989"/>
                      <a:pt x="13615" y="14098"/>
                      <a:pt x="12532" y="12778"/>
                    </a:cubicBezTo>
                    <a:cubicBezTo>
                      <a:pt x="12422" y="12943"/>
                      <a:pt x="12313" y="13112"/>
                      <a:pt x="12204" y="13283"/>
                    </a:cubicBezTo>
                    <a:cubicBezTo>
                      <a:pt x="11728" y="14021"/>
                      <a:pt x="11216" y="14811"/>
                      <a:pt x="10650" y="15592"/>
                    </a:cubicBezTo>
                    <a:cubicBezTo>
                      <a:pt x="12115" y="17276"/>
                      <a:pt x="13891" y="18547"/>
                      <a:pt x="16300" y="18547"/>
                    </a:cubicBezTo>
                    <a:lnTo>
                      <a:pt x="17064" y="18547"/>
                    </a:lnTo>
                    <a:lnTo>
                      <a:pt x="17064" y="21600"/>
                    </a:lnTo>
                    <a:lnTo>
                      <a:pt x="21600" y="17022"/>
                    </a:lnTo>
                    <a:lnTo>
                      <a:pt x="17064" y="12444"/>
                    </a:lnTo>
                    <a:cubicBezTo>
                      <a:pt x="17064" y="12444"/>
                      <a:pt x="17064" y="14989"/>
                      <a:pt x="17064" y="14989"/>
                    </a:cubicBezTo>
                    <a:close/>
                    <a:moveTo>
                      <a:pt x="5844" y="8840"/>
                    </a:moveTo>
                    <a:cubicBezTo>
                      <a:pt x="6014" y="8580"/>
                      <a:pt x="6185" y="8316"/>
                      <a:pt x="6358" y="8047"/>
                    </a:cubicBezTo>
                    <a:cubicBezTo>
                      <a:pt x="6781" y="7394"/>
                      <a:pt x="7227" y="6705"/>
                      <a:pt x="7709" y="6019"/>
                    </a:cubicBezTo>
                    <a:cubicBezTo>
                      <a:pt x="6284" y="4449"/>
                      <a:pt x="4562" y="3290"/>
                      <a:pt x="2260" y="3290"/>
                    </a:cubicBezTo>
                    <a:lnTo>
                      <a:pt x="0" y="3290"/>
                    </a:lnTo>
                    <a:lnTo>
                      <a:pt x="0" y="6850"/>
                    </a:lnTo>
                    <a:lnTo>
                      <a:pt x="2260" y="6850"/>
                    </a:lnTo>
                    <a:cubicBezTo>
                      <a:pt x="3693" y="6850"/>
                      <a:pt x="4812" y="7643"/>
                      <a:pt x="5844" y="8840"/>
                    </a:cubicBezTo>
                    <a:close/>
                    <a:moveTo>
                      <a:pt x="16300" y="6596"/>
                    </a:moveTo>
                    <a:lnTo>
                      <a:pt x="17064" y="6596"/>
                    </a:lnTo>
                    <a:lnTo>
                      <a:pt x="17064" y="9155"/>
                    </a:lnTo>
                    <a:lnTo>
                      <a:pt x="21600" y="4578"/>
                    </a:lnTo>
                    <a:lnTo>
                      <a:pt x="17064" y="0"/>
                    </a:lnTo>
                    <a:lnTo>
                      <a:pt x="17064" y="3036"/>
                    </a:lnTo>
                    <a:lnTo>
                      <a:pt x="16300" y="3036"/>
                    </a:lnTo>
                    <a:cubicBezTo>
                      <a:pt x="12312" y="3036"/>
                      <a:pt x="10062" y="6516"/>
                      <a:pt x="8077" y="9587"/>
                    </a:cubicBezTo>
                    <a:cubicBezTo>
                      <a:pt x="6293" y="12349"/>
                      <a:pt x="4752" y="14735"/>
                      <a:pt x="2260" y="14735"/>
                    </a:cubicBezTo>
                    <a:lnTo>
                      <a:pt x="0" y="14735"/>
                    </a:lnTo>
                    <a:lnTo>
                      <a:pt x="0" y="18293"/>
                    </a:lnTo>
                    <a:lnTo>
                      <a:pt x="2260" y="18293"/>
                    </a:lnTo>
                    <a:cubicBezTo>
                      <a:pt x="6250" y="18293"/>
                      <a:pt x="8500" y="14814"/>
                      <a:pt x="10485" y="11743"/>
                    </a:cubicBezTo>
                    <a:cubicBezTo>
                      <a:pt x="12269" y="8981"/>
                      <a:pt x="13810" y="6596"/>
                      <a:pt x="16300" y="6596"/>
                    </a:cubicBezTo>
                    <a:close/>
                  </a:path>
                </a:pathLst>
              </a:custGeom>
              <a:solidFill>
                <a:srgbClr val="9CBC5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722195" y="3678694"/>
            <a:ext cx="2762386" cy="2171903"/>
            <a:chOff x="4722195" y="3678694"/>
            <a:chExt cx="2762386" cy="2171903"/>
          </a:xfrm>
        </p:grpSpPr>
        <p:grpSp>
          <p:nvGrpSpPr>
            <p:cNvPr id="11" name="Group 10"/>
            <p:cNvGrpSpPr/>
            <p:nvPr/>
          </p:nvGrpSpPr>
          <p:grpSpPr>
            <a:xfrm>
              <a:off x="4722195" y="3682789"/>
              <a:ext cx="1283244" cy="2167808"/>
              <a:chOff x="4722195" y="3682789"/>
              <a:chExt cx="1283244" cy="2167808"/>
            </a:xfrm>
          </p:grpSpPr>
          <p:sp>
            <p:nvSpPr>
              <p:cNvPr id="7" name="Freeform 10"/>
              <p:cNvSpPr>
                <a:spLocks noEditPoints="1"/>
              </p:cNvSpPr>
              <p:nvPr/>
            </p:nvSpPr>
            <p:spPr bwMode="auto">
              <a:xfrm>
                <a:off x="4722195" y="3682789"/>
                <a:ext cx="1283244" cy="2167808"/>
              </a:xfrm>
              <a:custGeom>
                <a:avLst/>
                <a:gdLst>
                  <a:gd name="T0" fmla="*/ 0 w 1725"/>
                  <a:gd name="T1" fmla="*/ 728 h 3136"/>
                  <a:gd name="T2" fmla="*/ 654 w 1725"/>
                  <a:gd name="T3" fmla="*/ 1382 h 3136"/>
                  <a:gd name="T4" fmla="*/ 1577 w 1725"/>
                  <a:gd name="T5" fmla="*/ 1789 h 3136"/>
                  <a:gd name="T6" fmla="*/ 1669 w 1725"/>
                  <a:gd name="T7" fmla="*/ 3119 h 3136"/>
                  <a:gd name="T8" fmla="*/ 1666 w 1725"/>
                  <a:gd name="T9" fmla="*/ 1513 h 3136"/>
                  <a:gd name="T10" fmla="*/ 654 w 1725"/>
                  <a:gd name="T11" fmla="*/ 73 h 3136"/>
                  <a:gd name="T12" fmla="*/ 0 w 1725"/>
                  <a:gd name="T13" fmla="*/ 728 h 3136"/>
                  <a:gd name="T14" fmla="*/ 119 w 1725"/>
                  <a:gd name="T15" fmla="*/ 727 h 3136"/>
                  <a:gd name="T16" fmla="*/ 858 w 1725"/>
                  <a:gd name="T17" fmla="*/ 232 h 3136"/>
                  <a:gd name="T18" fmla="*/ 858 w 1725"/>
                  <a:gd name="T19" fmla="*/ 232 h 3136"/>
                  <a:gd name="T20" fmla="*/ 1517 w 1725"/>
                  <a:gd name="T21" fmla="*/ 1260 h 3136"/>
                  <a:gd name="T22" fmla="*/ 1327 w 1725"/>
                  <a:gd name="T23" fmla="*/ 1365 h 3136"/>
                  <a:gd name="T24" fmla="*/ 654 w 1725"/>
                  <a:gd name="T25" fmla="*/ 1263 h 3136"/>
                  <a:gd name="T26" fmla="*/ 119 w 1725"/>
                  <a:gd name="T27" fmla="*/ 727 h 3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5" h="3136">
                    <a:moveTo>
                      <a:pt x="0" y="728"/>
                    </a:moveTo>
                    <a:cubicBezTo>
                      <a:pt x="0" y="1089"/>
                      <a:pt x="293" y="1382"/>
                      <a:pt x="654" y="1382"/>
                    </a:cubicBezTo>
                    <a:cubicBezTo>
                      <a:pt x="654" y="1382"/>
                      <a:pt x="1471" y="1368"/>
                      <a:pt x="1577" y="1789"/>
                    </a:cubicBezTo>
                    <a:cubicBezTo>
                      <a:pt x="1650" y="2081"/>
                      <a:pt x="1614" y="3136"/>
                      <a:pt x="1669" y="3119"/>
                    </a:cubicBezTo>
                    <a:cubicBezTo>
                      <a:pt x="1725" y="3102"/>
                      <a:pt x="1666" y="1513"/>
                      <a:pt x="1666" y="1513"/>
                    </a:cubicBezTo>
                    <a:cubicBezTo>
                      <a:pt x="1666" y="0"/>
                      <a:pt x="654" y="73"/>
                      <a:pt x="654" y="73"/>
                    </a:cubicBezTo>
                    <a:cubicBezTo>
                      <a:pt x="293" y="73"/>
                      <a:pt x="0" y="366"/>
                      <a:pt x="0" y="728"/>
                    </a:cubicBezTo>
                    <a:close/>
                    <a:moveTo>
                      <a:pt x="119" y="727"/>
                    </a:moveTo>
                    <a:cubicBezTo>
                      <a:pt x="119" y="431"/>
                      <a:pt x="464" y="101"/>
                      <a:pt x="858" y="232"/>
                    </a:cubicBezTo>
                    <a:cubicBezTo>
                      <a:pt x="858" y="232"/>
                      <a:pt x="858" y="232"/>
                      <a:pt x="858" y="232"/>
                    </a:cubicBezTo>
                    <a:cubicBezTo>
                      <a:pt x="1302" y="379"/>
                      <a:pt x="1461" y="872"/>
                      <a:pt x="1517" y="1260"/>
                    </a:cubicBezTo>
                    <a:cubicBezTo>
                      <a:pt x="1530" y="1352"/>
                      <a:pt x="1487" y="1434"/>
                      <a:pt x="1327" y="1365"/>
                    </a:cubicBezTo>
                    <a:cubicBezTo>
                      <a:pt x="1190" y="1306"/>
                      <a:pt x="976" y="1254"/>
                      <a:pt x="654" y="1263"/>
                    </a:cubicBezTo>
                    <a:cubicBezTo>
                      <a:pt x="358" y="1263"/>
                      <a:pt x="119" y="1023"/>
                      <a:pt x="119" y="727"/>
                    </a:cubicBezTo>
                    <a:close/>
                  </a:path>
                </a:pathLst>
              </a:custGeom>
              <a:solidFill>
                <a:srgbClr val="16A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136" name="Shape 565"/>
              <p:cNvSpPr/>
              <p:nvPr/>
            </p:nvSpPr>
            <p:spPr>
              <a:xfrm flipV="1">
                <a:off x="5055340" y="4008000"/>
                <a:ext cx="406762" cy="406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5497"/>
                    </a:moveTo>
                    <a:cubicBezTo>
                      <a:pt x="8207" y="15497"/>
                      <a:pt x="6104" y="13394"/>
                      <a:pt x="6104" y="10801"/>
                    </a:cubicBezTo>
                    <a:cubicBezTo>
                      <a:pt x="6104" y="8206"/>
                      <a:pt x="8207" y="6103"/>
                      <a:pt x="10800" y="6103"/>
                    </a:cubicBezTo>
                    <a:cubicBezTo>
                      <a:pt x="13395" y="6103"/>
                      <a:pt x="15497" y="8206"/>
                      <a:pt x="15497" y="10801"/>
                    </a:cubicBezTo>
                    <a:cubicBezTo>
                      <a:pt x="15497" y="13394"/>
                      <a:pt x="13395" y="15497"/>
                      <a:pt x="10800" y="15497"/>
                    </a:cubicBezTo>
                    <a:close/>
                    <a:moveTo>
                      <a:pt x="19522" y="10801"/>
                    </a:moveTo>
                    <a:cubicBezTo>
                      <a:pt x="19522" y="9454"/>
                      <a:pt x="20352" y="8390"/>
                      <a:pt x="21600" y="7659"/>
                    </a:cubicBezTo>
                    <a:cubicBezTo>
                      <a:pt x="21376" y="6908"/>
                      <a:pt x="21077" y="6187"/>
                      <a:pt x="20711" y="5509"/>
                    </a:cubicBezTo>
                    <a:cubicBezTo>
                      <a:pt x="19310" y="5876"/>
                      <a:pt x="18177" y="5328"/>
                      <a:pt x="17225" y="4375"/>
                    </a:cubicBezTo>
                    <a:cubicBezTo>
                      <a:pt x="16273" y="3423"/>
                      <a:pt x="15982" y="2288"/>
                      <a:pt x="16347" y="889"/>
                    </a:cubicBezTo>
                    <a:cubicBezTo>
                      <a:pt x="15671" y="522"/>
                      <a:pt x="14951" y="225"/>
                      <a:pt x="14198" y="0"/>
                    </a:cubicBezTo>
                    <a:cubicBezTo>
                      <a:pt x="13467" y="1248"/>
                      <a:pt x="12147" y="2078"/>
                      <a:pt x="10800" y="2078"/>
                    </a:cubicBezTo>
                    <a:cubicBezTo>
                      <a:pt x="9453" y="2078"/>
                      <a:pt x="8134" y="1248"/>
                      <a:pt x="7403" y="0"/>
                    </a:cubicBezTo>
                    <a:cubicBezTo>
                      <a:pt x="6651" y="225"/>
                      <a:pt x="5931" y="522"/>
                      <a:pt x="5253" y="889"/>
                    </a:cubicBezTo>
                    <a:cubicBezTo>
                      <a:pt x="5620" y="2288"/>
                      <a:pt x="5329" y="3422"/>
                      <a:pt x="4375" y="4375"/>
                    </a:cubicBezTo>
                    <a:cubicBezTo>
                      <a:pt x="3423" y="5328"/>
                      <a:pt x="2290" y="5876"/>
                      <a:pt x="890" y="5510"/>
                    </a:cubicBezTo>
                    <a:cubicBezTo>
                      <a:pt x="523" y="6187"/>
                      <a:pt x="224" y="6908"/>
                      <a:pt x="0" y="7659"/>
                    </a:cubicBezTo>
                    <a:cubicBezTo>
                      <a:pt x="1249" y="8390"/>
                      <a:pt x="2078" y="9454"/>
                      <a:pt x="2078" y="10801"/>
                    </a:cubicBezTo>
                    <a:cubicBezTo>
                      <a:pt x="2078" y="12146"/>
                      <a:pt x="1249" y="13467"/>
                      <a:pt x="0" y="14198"/>
                    </a:cubicBezTo>
                    <a:cubicBezTo>
                      <a:pt x="224" y="14950"/>
                      <a:pt x="523" y="15670"/>
                      <a:pt x="890" y="16348"/>
                    </a:cubicBezTo>
                    <a:cubicBezTo>
                      <a:pt x="2290" y="15981"/>
                      <a:pt x="3423" y="16272"/>
                      <a:pt x="4375" y="17226"/>
                    </a:cubicBezTo>
                    <a:cubicBezTo>
                      <a:pt x="5327" y="18178"/>
                      <a:pt x="5620" y="19312"/>
                      <a:pt x="5253" y="20711"/>
                    </a:cubicBezTo>
                    <a:cubicBezTo>
                      <a:pt x="5931" y="21078"/>
                      <a:pt x="6651" y="21377"/>
                      <a:pt x="7403" y="21600"/>
                    </a:cubicBezTo>
                    <a:cubicBezTo>
                      <a:pt x="8134" y="20352"/>
                      <a:pt x="9453" y="19524"/>
                      <a:pt x="10800" y="19524"/>
                    </a:cubicBezTo>
                    <a:cubicBezTo>
                      <a:pt x="12147" y="19524"/>
                      <a:pt x="13467" y="20352"/>
                      <a:pt x="14198" y="21600"/>
                    </a:cubicBezTo>
                    <a:cubicBezTo>
                      <a:pt x="14951" y="21375"/>
                      <a:pt x="15671" y="21078"/>
                      <a:pt x="16349" y="20711"/>
                    </a:cubicBezTo>
                    <a:cubicBezTo>
                      <a:pt x="15982" y="19312"/>
                      <a:pt x="16273" y="18178"/>
                      <a:pt x="17225" y="17226"/>
                    </a:cubicBezTo>
                    <a:cubicBezTo>
                      <a:pt x="18177" y="16272"/>
                      <a:pt x="19310" y="15724"/>
                      <a:pt x="20711" y="16091"/>
                    </a:cubicBezTo>
                    <a:cubicBezTo>
                      <a:pt x="21077" y="15413"/>
                      <a:pt x="21376" y="14693"/>
                      <a:pt x="21600" y="13941"/>
                    </a:cubicBezTo>
                    <a:cubicBezTo>
                      <a:pt x="20352" y="13210"/>
                      <a:pt x="19522" y="12146"/>
                      <a:pt x="19522" y="10801"/>
                    </a:cubicBezTo>
                    <a:close/>
                  </a:path>
                </a:pathLst>
              </a:custGeom>
              <a:solidFill>
                <a:srgbClr val="16A0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00708" y="3678694"/>
              <a:ext cx="1283873" cy="2167808"/>
              <a:chOff x="6200708" y="3678694"/>
              <a:chExt cx="1283873" cy="2167808"/>
            </a:xfrm>
          </p:grpSpPr>
          <p:sp>
            <p:nvSpPr>
              <p:cNvPr id="4" name="Freeform 7"/>
              <p:cNvSpPr>
                <a:spLocks noEditPoints="1"/>
              </p:cNvSpPr>
              <p:nvPr/>
            </p:nvSpPr>
            <p:spPr bwMode="auto">
              <a:xfrm>
                <a:off x="6200708" y="3678694"/>
                <a:ext cx="1283873" cy="2167808"/>
              </a:xfrm>
              <a:custGeom>
                <a:avLst/>
                <a:gdLst>
                  <a:gd name="T0" fmla="*/ 1072 w 1726"/>
                  <a:gd name="T1" fmla="*/ 73 h 3136"/>
                  <a:gd name="T2" fmla="*/ 60 w 1726"/>
                  <a:gd name="T3" fmla="*/ 1513 h 3136"/>
                  <a:gd name="T4" fmla="*/ 57 w 1726"/>
                  <a:gd name="T5" fmla="*/ 3119 h 3136"/>
                  <a:gd name="T6" fmla="*/ 149 w 1726"/>
                  <a:gd name="T7" fmla="*/ 1789 h 3136"/>
                  <a:gd name="T8" fmla="*/ 1072 w 1726"/>
                  <a:gd name="T9" fmla="*/ 1382 h 3136"/>
                  <a:gd name="T10" fmla="*/ 1726 w 1726"/>
                  <a:gd name="T11" fmla="*/ 728 h 3136"/>
                  <a:gd name="T12" fmla="*/ 1072 w 1726"/>
                  <a:gd name="T13" fmla="*/ 73 h 3136"/>
                  <a:gd name="T14" fmla="*/ 1072 w 1726"/>
                  <a:gd name="T15" fmla="*/ 1263 h 3136"/>
                  <a:gd name="T16" fmla="*/ 399 w 1726"/>
                  <a:gd name="T17" fmla="*/ 1365 h 3136"/>
                  <a:gd name="T18" fmla="*/ 209 w 1726"/>
                  <a:gd name="T19" fmla="*/ 1260 h 3136"/>
                  <a:gd name="T20" fmla="*/ 867 w 1726"/>
                  <a:gd name="T21" fmla="*/ 232 h 3136"/>
                  <a:gd name="T22" fmla="*/ 867 w 1726"/>
                  <a:gd name="T23" fmla="*/ 232 h 3136"/>
                  <a:gd name="T24" fmla="*/ 1607 w 1726"/>
                  <a:gd name="T25" fmla="*/ 727 h 3136"/>
                  <a:gd name="T26" fmla="*/ 1072 w 1726"/>
                  <a:gd name="T27" fmla="*/ 1263 h 3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6" h="3136">
                    <a:moveTo>
                      <a:pt x="1072" y="73"/>
                    </a:moveTo>
                    <a:cubicBezTo>
                      <a:pt x="1072" y="73"/>
                      <a:pt x="60" y="0"/>
                      <a:pt x="60" y="1513"/>
                    </a:cubicBezTo>
                    <a:cubicBezTo>
                      <a:pt x="60" y="1513"/>
                      <a:pt x="0" y="3102"/>
                      <a:pt x="57" y="3119"/>
                    </a:cubicBezTo>
                    <a:cubicBezTo>
                      <a:pt x="111" y="3136"/>
                      <a:pt x="75" y="2081"/>
                      <a:pt x="149" y="1789"/>
                    </a:cubicBezTo>
                    <a:cubicBezTo>
                      <a:pt x="255" y="1368"/>
                      <a:pt x="1072" y="1382"/>
                      <a:pt x="1072" y="1382"/>
                    </a:cubicBezTo>
                    <a:cubicBezTo>
                      <a:pt x="1433" y="1382"/>
                      <a:pt x="1726" y="1089"/>
                      <a:pt x="1726" y="728"/>
                    </a:cubicBezTo>
                    <a:cubicBezTo>
                      <a:pt x="1726" y="366"/>
                      <a:pt x="1433" y="73"/>
                      <a:pt x="1072" y="73"/>
                    </a:cubicBezTo>
                    <a:close/>
                    <a:moveTo>
                      <a:pt x="1072" y="1263"/>
                    </a:moveTo>
                    <a:cubicBezTo>
                      <a:pt x="750" y="1254"/>
                      <a:pt x="536" y="1306"/>
                      <a:pt x="399" y="1365"/>
                    </a:cubicBezTo>
                    <a:cubicBezTo>
                      <a:pt x="239" y="1434"/>
                      <a:pt x="196" y="1352"/>
                      <a:pt x="209" y="1260"/>
                    </a:cubicBezTo>
                    <a:cubicBezTo>
                      <a:pt x="265" y="872"/>
                      <a:pt x="424" y="379"/>
                      <a:pt x="867" y="232"/>
                    </a:cubicBezTo>
                    <a:cubicBezTo>
                      <a:pt x="867" y="232"/>
                      <a:pt x="867" y="232"/>
                      <a:pt x="867" y="232"/>
                    </a:cubicBezTo>
                    <a:cubicBezTo>
                      <a:pt x="1262" y="101"/>
                      <a:pt x="1607" y="431"/>
                      <a:pt x="1607" y="727"/>
                    </a:cubicBezTo>
                    <a:cubicBezTo>
                      <a:pt x="1607" y="1023"/>
                      <a:pt x="1367" y="1263"/>
                      <a:pt x="1072" y="1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139" name="Shape 808"/>
              <p:cNvSpPr/>
              <p:nvPr/>
            </p:nvSpPr>
            <p:spPr>
              <a:xfrm>
                <a:off x="6689276" y="4077865"/>
                <a:ext cx="422989" cy="253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18" y="14435"/>
                    </a:moveTo>
                    <a:lnTo>
                      <a:pt x="19418" y="3600"/>
                    </a:lnTo>
                    <a:cubicBezTo>
                      <a:pt x="19418" y="1612"/>
                      <a:pt x="18451" y="0"/>
                      <a:pt x="17258" y="0"/>
                    </a:cubicBezTo>
                    <a:lnTo>
                      <a:pt x="7560" y="0"/>
                    </a:lnTo>
                    <a:lnTo>
                      <a:pt x="10326" y="5041"/>
                    </a:lnTo>
                    <a:lnTo>
                      <a:pt x="16221" y="5041"/>
                    </a:lnTo>
                    <a:lnTo>
                      <a:pt x="16221" y="14435"/>
                    </a:lnTo>
                    <a:lnTo>
                      <a:pt x="14040" y="14435"/>
                    </a:lnTo>
                    <a:lnTo>
                      <a:pt x="17819" y="21600"/>
                    </a:lnTo>
                    <a:lnTo>
                      <a:pt x="21600" y="14435"/>
                    </a:lnTo>
                    <a:cubicBezTo>
                      <a:pt x="21600" y="14435"/>
                      <a:pt x="19418" y="14435"/>
                      <a:pt x="19418" y="14435"/>
                    </a:cubicBezTo>
                    <a:close/>
                    <a:moveTo>
                      <a:pt x="5378" y="16559"/>
                    </a:moveTo>
                    <a:lnTo>
                      <a:pt x="5378" y="7166"/>
                    </a:lnTo>
                    <a:lnTo>
                      <a:pt x="7560" y="7166"/>
                    </a:lnTo>
                    <a:lnTo>
                      <a:pt x="3779" y="0"/>
                    </a:lnTo>
                    <a:lnTo>
                      <a:pt x="0" y="7166"/>
                    </a:lnTo>
                    <a:lnTo>
                      <a:pt x="2181" y="7166"/>
                    </a:lnTo>
                    <a:lnTo>
                      <a:pt x="2181" y="17998"/>
                    </a:lnTo>
                    <a:cubicBezTo>
                      <a:pt x="2181" y="19988"/>
                      <a:pt x="3149" y="21600"/>
                      <a:pt x="4341" y="21600"/>
                    </a:cubicBezTo>
                    <a:lnTo>
                      <a:pt x="14040" y="21600"/>
                    </a:lnTo>
                    <a:lnTo>
                      <a:pt x="11274" y="16559"/>
                    </a:lnTo>
                    <a:cubicBezTo>
                      <a:pt x="11274" y="16559"/>
                      <a:pt x="5378" y="16559"/>
                      <a:pt x="5378" y="1655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sp>
        <p:nvSpPr>
          <p:cNvPr id="140" name="Shape 44">
            <a:extLst>
              <a:ext uri="{FF2B5EF4-FFF2-40B4-BE49-F238E27FC236}">
                <a16:creationId xmlns:a16="http://schemas.microsoft.com/office/drawing/2014/main" id="{830976A4-B7C9-449C-A364-B378BE7F03ED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C1B12F42-DD03-4837-975B-CEC394E14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50" name="Title 1">
            <a:extLst>
              <a:ext uri="{FF2B5EF4-FFF2-40B4-BE49-F238E27FC236}">
                <a16:creationId xmlns:a16="http://schemas.microsoft.com/office/drawing/2014/main" id="{777BBAB6-62CF-48A4-B798-391FA1E9628C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ماژول های پلتفرم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35172208-5749-48CD-BF09-44DF35F4B09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1A3BAFDE-F5E1-4724-8301-9FED7A8C34C3}"/>
              </a:ext>
            </a:extLst>
          </p:cNvPr>
          <p:cNvSpPr txBox="1">
            <a:spLocks/>
          </p:cNvSpPr>
          <p:nvPr/>
        </p:nvSpPr>
        <p:spPr>
          <a:xfrm>
            <a:off x="3095099" y="5797939"/>
            <a:ext cx="4017166" cy="6167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altLang="en-US" sz="1400" b="1" dirty="0">
                <a:solidFill>
                  <a:schemeClr val="accent1">
                    <a:lumMod val="50000"/>
                  </a:schemeClr>
                </a:solidFill>
                <a:latin typeface="Vazirmatn FD" pitchFamily="2" charset="-78"/>
                <a:cs typeface="Vazirmatn FD" pitchFamily="2" charset="-78"/>
              </a:rPr>
              <a:t>مدیریت شرکت های طابعه</a:t>
            </a:r>
            <a:endParaRPr lang="en-GB" altLang="en-US" sz="1400" b="1" dirty="0">
              <a:solidFill>
                <a:schemeClr val="accent1">
                  <a:lumMod val="50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4295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131" grpId="0"/>
      <p:bldP spid="150" grpId="0"/>
      <p:bldP spid="1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وجود معماری کلی اطلاعات در سطح سازمان</a:t>
            </a:r>
          </a:p>
          <a:p>
            <a:pPr>
              <a:buClr>
                <a:schemeClr val="accent2"/>
              </a:buClr>
              <a:buSzPct val="150000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شناخت دقیق نیازمندیها و استاندارد سازی آن</a:t>
            </a:r>
          </a:p>
          <a:p>
            <a:pPr marL="342900" indent="-342900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استفاده از استانداردهای مربوطه در توسعه سیستم در کنار نیازمندیها</a:t>
            </a:r>
          </a:p>
          <a:p>
            <a:pPr marL="342900" indent="-342900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وجود یک تیم راهبری مناسب 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fa-IR" sz="1400" b="1" dirty="0">
              <a:solidFill>
                <a:schemeClr val="tx1">
                  <a:lumMod val="95000"/>
                  <a:lumOff val="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وجود واحد متولی در هر بخش</a:t>
            </a:r>
          </a:p>
          <a:p>
            <a:pPr algn="justLow" rtl="1">
              <a:lnSpc>
                <a:spcPct val="150000"/>
              </a:lnSpc>
              <a:buClr>
                <a:schemeClr val="accent2"/>
              </a:buClr>
            </a:pPr>
            <a:endParaRPr lang="fa-IR" sz="1400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الزامات استفاده از پلتفرم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C00BFB-EE22-4DDD-B8A1-DAF17105458C}"/>
              </a:ext>
            </a:extLst>
          </p:cNvPr>
          <p:cNvSpPr txBox="1">
            <a:spLocks/>
          </p:cNvSpPr>
          <p:nvPr/>
        </p:nvSpPr>
        <p:spPr>
          <a:xfrm>
            <a:off x="2038004" y="1328357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شروط پایه استقرار سیستم اطلاعاتی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48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318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پروژه ها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مشخصات پروژه 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تاریخه تغییرات پروژه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...</a:t>
            </a:r>
          </a:p>
          <a:p>
            <a:pPr>
              <a:buClr>
                <a:schemeClr val="accent2"/>
              </a:buClr>
              <a:buSzPct val="150000"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قراردادها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مشخصات قراردادهای هر پروژه به تفکیک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متمم ها والحاقیه های مرتبط با هر قرارداد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پیوست کلیه مستندات مرتبط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...</a:t>
            </a: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اطلاعات پایه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93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مشخصات ذینفعان به صورت یکپارچه در کل سازمان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طبقه بندی ذینفعان بر اساس حیطه های کاری و نقش های عملیاتی آنها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ارزیابی ذینفعان بر اساس شاخص های مورد نظر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مشاهده سابقه ارزیابی هر یک از ذینفعان در حیطه های مختلف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اضافه نمودن یک شریک تجاری در لیست سیاه به همراه علت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امتیاز دهی به ذینفعان بعد از هر ارزیابی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تعریف سابقه کاری فعالیت ذینفعان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پیوست کلیه مستندات مرتبط</a:t>
            </a:r>
          </a:p>
          <a:p>
            <a:pPr algn="justLow" rtl="1">
              <a:lnSpc>
                <a:spcPct val="150000"/>
              </a:lnSpc>
              <a:buClr>
                <a:schemeClr val="accent2"/>
              </a:buClr>
            </a:pPr>
            <a:endParaRPr lang="fa-IR" sz="1400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اطلاعات پایه - مدیریت ذینفعان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6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آیتم های قراردادی (به تفکیک پروژه، شرکت)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آیتم های متمم و الحاقیه های قرارداد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مدیریت صورت وضعیت های مرتبط با هر قرارداد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مدیریت پرداخت ها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پیوست کلیه مستندات مرتبط</a:t>
            </a:r>
          </a:p>
          <a:p>
            <a:pPr algn="justLow" rtl="1">
              <a:lnSpc>
                <a:spcPct val="150000"/>
              </a:lnSpc>
              <a:buClr>
                <a:schemeClr val="accent2"/>
              </a:buClr>
            </a:pPr>
            <a:endParaRPr lang="fa-IR" sz="1400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قراردادهای پیمانکاران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8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38828" y="2495023"/>
            <a:ext cx="1640382" cy="1014230"/>
            <a:chOff x="2438828" y="2495023"/>
            <a:chExt cx="1640382" cy="1014230"/>
          </a:xfrm>
        </p:grpSpPr>
        <p:grpSp>
          <p:nvGrpSpPr>
            <p:cNvPr id="17" name="Group 16"/>
            <p:cNvGrpSpPr/>
            <p:nvPr/>
          </p:nvGrpSpPr>
          <p:grpSpPr>
            <a:xfrm>
              <a:off x="2444750" y="2495023"/>
              <a:ext cx="1634460" cy="1014230"/>
              <a:chOff x="1531255" y="3815962"/>
              <a:chExt cx="1634460" cy="1485148"/>
            </a:xfrm>
          </p:grpSpPr>
          <p:sp>
            <p:nvSpPr>
              <p:cNvPr id="18" name="Shape 2127"/>
              <p:cNvSpPr/>
              <p:nvPr/>
            </p:nvSpPr>
            <p:spPr>
              <a:xfrm>
                <a:off x="1531255" y="3815962"/>
                <a:ext cx="1507461" cy="1243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798" y="0"/>
                      <a:pt x="1782" y="0"/>
                    </a:cubicBezTo>
                    <a:lnTo>
                      <a:pt x="19818" y="0"/>
                    </a:lnTo>
                    <a:cubicBezTo>
                      <a:pt x="20802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0802" y="21600"/>
                      <a:pt x="19818" y="21600"/>
                    </a:cubicBezTo>
                    <a:lnTo>
                      <a:pt x="1782" y="21600"/>
                    </a:lnTo>
                    <a:cubicBezTo>
                      <a:pt x="798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noFill/>
              <a:ln w="50800" cap="flat">
                <a:solidFill>
                  <a:srgbClr val="297E9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19" name="Shape 2140"/>
              <p:cNvSpPr/>
              <p:nvPr/>
            </p:nvSpPr>
            <p:spPr>
              <a:xfrm>
                <a:off x="1949587" y="4817495"/>
                <a:ext cx="1216128" cy="4836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385" y="0"/>
                      <a:pt x="859" y="0"/>
                    </a:cubicBezTo>
                    <a:lnTo>
                      <a:pt x="20741" y="0"/>
                    </a:lnTo>
                    <a:cubicBezTo>
                      <a:pt x="21215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1215" y="21600"/>
                      <a:pt x="20741" y="21600"/>
                    </a:cubicBezTo>
                    <a:lnTo>
                      <a:pt x="859" y="21600"/>
                    </a:lnTo>
                    <a:cubicBezTo>
                      <a:pt x="385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solidFill>
                <a:srgbClr val="297E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2887376" y="3139921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9</a:t>
              </a:r>
              <a:r>
                <a:rPr lang="fa-IR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:00</a:t>
              </a:r>
              <a:endParaRPr lang="en-US" sz="1000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38828" y="2693638"/>
              <a:ext cx="15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درباره کیتکو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66972" y="2495023"/>
            <a:ext cx="1634461" cy="1014230"/>
            <a:chOff x="6266972" y="2495023"/>
            <a:chExt cx="1634461" cy="1014230"/>
          </a:xfrm>
        </p:grpSpPr>
        <p:grpSp>
          <p:nvGrpSpPr>
            <p:cNvPr id="23" name="Group 22"/>
            <p:cNvGrpSpPr/>
            <p:nvPr/>
          </p:nvGrpSpPr>
          <p:grpSpPr>
            <a:xfrm>
              <a:off x="6266973" y="2495023"/>
              <a:ext cx="1634460" cy="1014230"/>
              <a:chOff x="5353478" y="3815962"/>
              <a:chExt cx="1634460" cy="1485148"/>
            </a:xfrm>
          </p:grpSpPr>
          <p:sp>
            <p:nvSpPr>
              <p:cNvPr id="32" name="Shape 2121"/>
              <p:cNvSpPr/>
              <p:nvPr/>
            </p:nvSpPr>
            <p:spPr>
              <a:xfrm>
                <a:off x="5353478" y="3815962"/>
                <a:ext cx="1507461" cy="1243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798" y="0"/>
                      <a:pt x="1782" y="0"/>
                    </a:cubicBezTo>
                    <a:lnTo>
                      <a:pt x="19818" y="0"/>
                    </a:lnTo>
                    <a:cubicBezTo>
                      <a:pt x="20802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0802" y="21600"/>
                      <a:pt x="19818" y="21600"/>
                    </a:cubicBezTo>
                    <a:lnTo>
                      <a:pt x="1782" y="21600"/>
                    </a:lnTo>
                    <a:cubicBezTo>
                      <a:pt x="798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noFill/>
              <a:ln w="50800" cap="flat">
                <a:solidFill>
                  <a:srgbClr val="16A08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33" name="Shape 2150"/>
              <p:cNvSpPr/>
              <p:nvPr/>
            </p:nvSpPr>
            <p:spPr>
              <a:xfrm>
                <a:off x="5771810" y="4817495"/>
                <a:ext cx="1216128" cy="4836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385" y="0"/>
                      <a:pt x="859" y="0"/>
                    </a:cubicBezTo>
                    <a:lnTo>
                      <a:pt x="20741" y="0"/>
                    </a:lnTo>
                    <a:cubicBezTo>
                      <a:pt x="21215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1215" y="21600"/>
                      <a:pt x="20741" y="21600"/>
                    </a:cubicBezTo>
                    <a:lnTo>
                      <a:pt x="859" y="21600"/>
                    </a:lnTo>
                    <a:cubicBezTo>
                      <a:pt x="385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solidFill>
                <a:srgbClr val="16A0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266972" y="2693638"/>
              <a:ext cx="15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zirmatn FD" pitchFamily="2" charset="-78"/>
                  <a:cs typeface="Vazirmatn FD" pitchFamily="2" charset="-78"/>
                </a:rPr>
                <a:t>پلتفرم کیتکو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37991" y="3139921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9:45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55649" y="3719134"/>
            <a:ext cx="1645784" cy="1025132"/>
            <a:chOff x="6255649" y="3719134"/>
            <a:chExt cx="1645784" cy="1025132"/>
          </a:xfrm>
        </p:grpSpPr>
        <p:grpSp>
          <p:nvGrpSpPr>
            <p:cNvPr id="40" name="Group 39"/>
            <p:cNvGrpSpPr/>
            <p:nvPr/>
          </p:nvGrpSpPr>
          <p:grpSpPr>
            <a:xfrm>
              <a:off x="6266973" y="3719134"/>
              <a:ext cx="1634460" cy="1014230"/>
              <a:chOff x="5353478" y="3815962"/>
              <a:chExt cx="1634460" cy="1485148"/>
            </a:xfrm>
          </p:grpSpPr>
          <p:sp>
            <p:nvSpPr>
              <p:cNvPr id="41" name="Shape 2121"/>
              <p:cNvSpPr/>
              <p:nvPr/>
            </p:nvSpPr>
            <p:spPr>
              <a:xfrm>
                <a:off x="5353478" y="3815962"/>
                <a:ext cx="1507461" cy="1243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798" y="0"/>
                      <a:pt x="1782" y="0"/>
                    </a:cubicBezTo>
                    <a:lnTo>
                      <a:pt x="19818" y="0"/>
                    </a:lnTo>
                    <a:cubicBezTo>
                      <a:pt x="20802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0802" y="21600"/>
                      <a:pt x="19818" y="21600"/>
                    </a:cubicBezTo>
                    <a:lnTo>
                      <a:pt x="1782" y="21600"/>
                    </a:lnTo>
                    <a:cubicBezTo>
                      <a:pt x="798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noFill/>
              <a:ln w="50800" cap="flat">
                <a:solidFill>
                  <a:srgbClr val="C1392B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42" name="Shape 2150"/>
              <p:cNvSpPr/>
              <p:nvPr/>
            </p:nvSpPr>
            <p:spPr>
              <a:xfrm>
                <a:off x="5771810" y="4817495"/>
                <a:ext cx="1216128" cy="4836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385" y="0"/>
                      <a:pt x="859" y="0"/>
                    </a:cubicBezTo>
                    <a:lnTo>
                      <a:pt x="20741" y="0"/>
                    </a:lnTo>
                    <a:cubicBezTo>
                      <a:pt x="21215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1215" y="21600"/>
                      <a:pt x="20741" y="21600"/>
                    </a:cubicBezTo>
                    <a:lnTo>
                      <a:pt x="859" y="21600"/>
                    </a:lnTo>
                    <a:cubicBezTo>
                      <a:pt x="385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solidFill>
                <a:srgbClr val="C33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255649" y="3876126"/>
              <a:ext cx="1526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معایب و راهبرد های آتی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37991" y="4374934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10:45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29151" y="2386889"/>
            <a:ext cx="1661171" cy="1035702"/>
            <a:chOff x="4329151" y="2386889"/>
            <a:chExt cx="1661171" cy="1035702"/>
          </a:xfrm>
        </p:grpSpPr>
        <p:grpSp>
          <p:nvGrpSpPr>
            <p:cNvPr id="20" name="Group 19"/>
            <p:cNvGrpSpPr/>
            <p:nvPr/>
          </p:nvGrpSpPr>
          <p:grpSpPr>
            <a:xfrm>
              <a:off x="4355861" y="2408362"/>
              <a:ext cx="1634461" cy="1014229"/>
              <a:chOff x="3442366" y="3689063"/>
              <a:chExt cx="1634461" cy="1485146"/>
            </a:xfrm>
          </p:grpSpPr>
          <p:sp>
            <p:nvSpPr>
              <p:cNvPr id="21" name="Shape 2124"/>
              <p:cNvSpPr/>
              <p:nvPr/>
            </p:nvSpPr>
            <p:spPr>
              <a:xfrm>
                <a:off x="3442366" y="3930869"/>
                <a:ext cx="1507461" cy="1243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798" y="0"/>
                      <a:pt x="1782" y="0"/>
                    </a:cubicBezTo>
                    <a:lnTo>
                      <a:pt x="19818" y="0"/>
                    </a:lnTo>
                    <a:cubicBezTo>
                      <a:pt x="20802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0802" y="21600"/>
                      <a:pt x="19818" y="21600"/>
                    </a:cubicBezTo>
                    <a:lnTo>
                      <a:pt x="1782" y="21600"/>
                    </a:lnTo>
                    <a:cubicBezTo>
                      <a:pt x="798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noFill/>
              <a:ln w="50800" cap="flat">
                <a:solidFill>
                  <a:srgbClr val="F69C1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22" name="Shape 2146"/>
              <p:cNvSpPr/>
              <p:nvPr/>
            </p:nvSpPr>
            <p:spPr>
              <a:xfrm>
                <a:off x="3860699" y="3689063"/>
                <a:ext cx="1216128" cy="4836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385" y="0"/>
                      <a:pt x="859" y="0"/>
                    </a:cubicBezTo>
                    <a:lnTo>
                      <a:pt x="20741" y="0"/>
                    </a:lnTo>
                    <a:cubicBezTo>
                      <a:pt x="21215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1215" y="21600"/>
                      <a:pt x="20741" y="21600"/>
                    </a:cubicBezTo>
                    <a:lnTo>
                      <a:pt x="859" y="21600"/>
                    </a:lnTo>
                    <a:cubicBezTo>
                      <a:pt x="385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solidFill>
                <a:srgbClr val="F69C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329151" y="2830382"/>
              <a:ext cx="1526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تاریخچه توسعه سیستم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825744" y="2386889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9</a:t>
              </a:r>
              <a:r>
                <a:rPr lang="fa-IR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:20</a:t>
              </a:r>
              <a:endParaRPr lang="en-US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47667" y="2393820"/>
            <a:ext cx="1653828" cy="1038979"/>
            <a:chOff x="8147667" y="2393820"/>
            <a:chExt cx="1653828" cy="1038979"/>
          </a:xfrm>
        </p:grpSpPr>
        <p:grpSp>
          <p:nvGrpSpPr>
            <p:cNvPr id="34" name="Group 33"/>
            <p:cNvGrpSpPr/>
            <p:nvPr/>
          </p:nvGrpSpPr>
          <p:grpSpPr>
            <a:xfrm>
              <a:off x="8167036" y="2418533"/>
              <a:ext cx="1634459" cy="1014266"/>
              <a:chOff x="7253541" y="3703957"/>
              <a:chExt cx="1634459" cy="1485201"/>
            </a:xfrm>
          </p:grpSpPr>
          <p:sp>
            <p:nvSpPr>
              <p:cNvPr id="35" name="Shape 2118"/>
              <p:cNvSpPr/>
              <p:nvPr/>
            </p:nvSpPr>
            <p:spPr>
              <a:xfrm>
                <a:off x="7253541" y="3945818"/>
                <a:ext cx="1507461" cy="1243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798" y="0"/>
                      <a:pt x="1782" y="0"/>
                    </a:cubicBezTo>
                    <a:lnTo>
                      <a:pt x="19818" y="0"/>
                    </a:lnTo>
                    <a:cubicBezTo>
                      <a:pt x="20802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0802" y="21600"/>
                      <a:pt x="19818" y="21600"/>
                    </a:cubicBezTo>
                    <a:lnTo>
                      <a:pt x="1782" y="21600"/>
                    </a:lnTo>
                    <a:cubicBezTo>
                      <a:pt x="798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noFill/>
              <a:ln w="50800" cap="flat">
                <a:solidFill>
                  <a:srgbClr val="445468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36" name="Shape 2154"/>
              <p:cNvSpPr/>
              <p:nvPr/>
            </p:nvSpPr>
            <p:spPr>
              <a:xfrm>
                <a:off x="7671872" y="3703957"/>
                <a:ext cx="1216128" cy="4836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385" y="0"/>
                      <a:pt x="859" y="0"/>
                    </a:cubicBezTo>
                    <a:lnTo>
                      <a:pt x="20741" y="0"/>
                    </a:lnTo>
                    <a:cubicBezTo>
                      <a:pt x="21215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1215" y="21600"/>
                      <a:pt x="20741" y="21600"/>
                    </a:cubicBezTo>
                    <a:lnTo>
                      <a:pt x="859" y="21600"/>
                    </a:lnTo>
                    <a:cubicBezTo>
                      <a:pt x="385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solidFill>
                <a:srgbClr val="44546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8147667" y="2895343"/>
              <a:ext cx="15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zirmatn FD" pitchFamily="2" charset="-78"/>
                  <a:cs typeface="Vazirmatn FD" pitchFamily="2" charset="-78"/>
                </a:rPr>
                <a:t>قابلیت ها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85367" y="2393820"/>
              <a:ext cx="1216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10:15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48304" y="3613124"/>
            <a:ext cx="1642018" cy="1033578"/>
            <a:chOff x="4348304" y="3613124"/>
            <a:chExt cx="1642018" cy="1033578"/>
          </a:xfrm>
        </p:grpSpPr>
        <p:grpSp>
          <p:nvGrpSpPr>
            <p:cNvPr id="37" name="Group 36"/>
            <p:cNvGrpSpPr/>
            <p:nvPr/>
          </p:nvGrpSpPr>
          <p:grpSpPr>
            <a:xfrm>
              <a:off x="4355861" y="3632473"/>
              <a:ext cx="1634461" cy="1014229"/>
              <a:chOff x="3442366" y="3689063"/>
              <a:chExt cx="1634461" cy="1485146"/>
            </a:xfrm>
          </p:grpSpPr>
          <p:sp>
            <p:nvSpPr>
              <p:cNvPr id="38" name="Shape 2124"/>
              <p:cNvSpPr/>
              <p:nvPr/>
            </p:nvSpPr>
            <p:spPr>
              <a:xfrm>
                <a:off x="3442366" y="3930869"/>
                <a:ext cx="1507461" cy="1243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798" y="0"/>
                      <a:pt x="1782" y="0"/>
                    </a:cubicBezTo>
                    <a:lnTo>
                      <a:pt x="19818" y="0"/>
                    </a:lnTo>
                    <a:cubicBezTo>
                      <a:pt x="20802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0802" y="21600"/>
                      <a:pt x="19818" y="21600"/>
                    </a:cubicBezTo>
                    <a:lnTo>
                      <a:pt x="1782" y="21600"/>
                    </a:lnTo>
                    <a:cubicBezTo>
                      <a:pt x="798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noFill/>
              <a:ln w="50800" cap="flat">
                <a:solidFill>
                  <a:srgbClr val="9CBC58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39" name="Shape 2146"/>
              <p:cNvSpPr/>
              <p:nvPr/>
            </p:nvSpPr>
            <p:spPr>
              <a:xfrm>
                <a:off x="3860699" y="3689063"/>
                <a:ext cx="1216128" cy="4836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"/>
                    </a:moveTo>
                    <a:cubicBezTo>
                      <a:pt x="0" y="967"/>
                      <a:pt x="385" y="0"/>
                      <a:pt x="859" y="0"/>
                    </a:cubicBezTo>
                    <a:lnTo>
                      <a:pt x="20741" y="0"/>
                    </a:lnTo>
                    <a:cubicBezTo>
                      <a:pt x="21215" y="0"/>
                      <a:pt x="21600" y="967"/>
                      <a:pt x="21600" y="2160"/>
                    </a:cubicBezTo>
                    <a:lnTo>
                      <a:pt x="21600" y="19440"/>
                    </a:lnTo>
                    <a:cubicBezTo>
                      <a:pt x="21600" y="20633"/>
                      <a:pt x="21215" y="21600"/>
                      <a:pt x="20741" y="21600"/>
                    </a:cubicBezTo>
                    <a:lnTo>
                      <a:pt x="859" y="21600"/>
                    </a:lnTo>
                    <a:cubicBezTo>
                      <a:pt x="385" y="21600"/>
                      <a:pt x="0" y="20633"/>
                      <a:pt x="0" y="19440"/>
                    </a:cubicBezTo>
                    <a:lnTo>
                      <a:pt x="0" y="2160"/>
                    </a:lnTo>
                    <a:close/>
                  </a:path>
                </a:pathLst>
              </a:custGeom>
              <a:solidFill>
                <a:srgbClr val="9CBC5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lvl="0"/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348304" y="4131619"/>
              <a:ext cx="1526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الزامات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825744" y="3613124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10:30</a:t>
              </a: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BBA02637-34ED-432E-AD9D-D207ABA1DFF9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سرفصل موضوعات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57" name="Shape 44">
            <a:extLst>
              <a:ext uri="{FF2B5EF4-FFF2-40B4-BE49-F238E27FC236}">
                <a16:creationId xmlns:a16="http://schemas.microsoft.com/office/drawing/2014/main" id="{0D97B9B8-1220-4542-9744-4E8BAE1D57AD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9C33E9D-FBBF-4A96-BF0B-9BD77FFD4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9000E8-1560-4959-892F-5DC6780BE0C1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استفاده از قراردادهای ثبت شده با کارفرما به تفکیک هر پروژه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مدیریت صورت وضعیت های مرتبط با هر قرارداد در هر پروژه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مدیریت پرداخت ها به تفکیک پروژه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گزارشات تجمیعی در سطح شرکت گروه ها به تفکیک هریک از آیتم ها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پیوست کلیه مستندات مرتبط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...</a:t>
            </a:r>
            <a:endParaRPr lang="fa-IR" sz="1400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صورت وضعیت پروژه ها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9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انواع وظایف سازمانی (برنامه ریزی، موردی، ...)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گزارش کار و تایم شیت هر یک از وظایف به تفکیک افراد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ارجاعات مختلف درخواست ها بین کاربران مجاز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برنامه ریزی زمان انجام وظایف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برچسب گذاری و طبقه بندی های مختلف وظایف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مرتبط نمودن وظایف مختلف بر اساس نوع ارتباط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محاسبه هزینه های نیروی انسانی وظایف به تفکیک هر وظیفه یا گروه وظایف 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ثبت هزینه های مستقیم جهت انجام وظایف (در صورت نیاز)</a:t>
            </a: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مدیریت وظایف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3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مشخصات جلسات (دوره ای، موردی، ...)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وضعیت حضور مدعووین به تفکیک افراد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آیتم های صورت جلسات در قالب وظایف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برچسب گذاری و طبقه بندی های مختلف جلسات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مرتبط نمودن جلسات مختلف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پیگیری وظایف باز حاصل از جلسات قبلی</a:t>
            </a: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مدیریت جلسات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انواع فعالیت های روزانه به تفکیک واحدهای مختلف در هر پروژه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گزارش کار و تایم شیت هر فعالیت به تفکیک افراد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برنامه ریزی فعالیت ها و ارجاع آنها به اشخاص در قالب فعالیتهای اجرایی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برچسب گذاری و طبقه بندی های مختلف فعالیت ها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مرتبط نمودن فعالیت ها با ساختار شکست پروژه ها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تهیه گزارشات تجمیعی مختلف در سطح شرکت گروه</a:t>
            </a: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گزارشات روزانه پروژه ها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06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انواع مختلف مدارک و مستندات به تفکیک نوع و پروژه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شماره گذاری اتوماتیک مستندات (براساس نوع و پروژه)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ورژن گذاری روی مدارک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بار گذاری مدارک و مستندات مرتبط با هر سیستم از داخل همان سیستم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برچسب گذاری و طبقه بندی های مختلف روی مستندات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تعریف محل ذخیره اسناد بر اساس نوع و پروژه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...</a:t>
            </a: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مدیریت مستندات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تعریف مشخصات عمومی و اختصاصی انواع مناقصات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تعریف تاریخهای مهم مناقصات و اعلام های مرتبط با هر یک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تعریف پیشنهادات مختلف مربوط به هر مناقصه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تعریف پیش فرضهای ارائه قیمت در هر مناقصه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تعریف نتایج مناقصات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تعریف ضمانتنامه های مرتبط با هر مناقصه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ثبت مناقصات همه شرکت گروهها و کیسون به صورت متمرکز</a:t>
            </a: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مدیریت کاریابی و مناقصات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5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تعریف مشخصات شرکتها (عمومی و مدیریتی)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ثبت گزارشات بودجه ای شرکتها در دوره های مختلف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تعریف گزارشات عملکردی شرکتها در دوره های مختلف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تعریف فعالیتهای برنامه ریزی شرکتها</a:t>
            </a: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مدیریت شرکتهای زیرمجموعه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154" y="2093042"/>
            <a:ext cx="930536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ایجاد انواع سندهای چک لیستی به تفکیک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نوع سند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به تفکیک هر پروژه</a:t>
            </a:r>
          </a:p>
          <a:p>
            <a:pPr marL="742950" lvl="1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به تفکیک پروژه/شرکت</a:t>
            </a:r>
          </a:p>
          <a:p>
            <a:pPr marL="285750" indent="-285750" algn="justLow" rtl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fa-I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azirmatn FD" pitchFamily="2" charset="-78"/>
                <a:cs typeface="Vazirmatn FD" pitchFamily="2" charset="-78"/>
              </a:rPr>
              <a:t>امکان تعریف  انواع گزارشات مرتبط</a:t>
            </a:r>
          </a:p>
          <a:p>
            <a:pPr marL="342900" indent="-342900" algn="r" rtl="1">
              <a:buClr>
                <a:schemeClr val="accent2"/>
              </a:buClr>
              <a:buSzPct val="1500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21" name="Shape 44">
            <a:extLst>
              <a:ext uri="{FF2B5EF4-FFF2-40B4-BE49-F238E27FC236}">
                <a16:creationId xmlns:a16="http://schemas.microsoft.com/office/drawing/2014/main" id="{FA3DB73A-BF52-4089-AE3F-44ADFC2FD2BB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BE7DC-75C4-4F92-B827-919B0D653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44E25-509A-4BD8-A8A2-F999F7E440CA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مدیریت چک‌لیستها (الزامات و کنترل کیفی)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50B1A7-2B87-403D-AC85-BAD480D22234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26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57742" y="3952892"/>
            <a:ext cx="191343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rtl="1"/>
            <a:r>
              <a:rPr lang="en-US" sz="1600" dirty="0">
                <a:solidFill>
                  <a:srgbClr val="9CBC58"/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SLA 99.6%</a:t>
            </a:r>
            <a:endParaRPr lang="en-GB" sz="1600" b="1" dirty="0">
              <a:solidFill>
                <a:srgbClr val="9CBC58"/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05751" y="2095305"/>
            <a:ext cx="228065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rtl="1"/>
            <a:r>
              <a:rPr lang="fa-IR" sz="1600" dirty="0">
                <a:solidFill>
                  <a:srgbClr val="F69C15"/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6 مشتری عمده و 60 پروژه</a:t>
            </a:r>
            <a:endParaRPr lang="en-GB" sz="1600" b="1" dirty="0">
              <a:solidFill>
                <a:srgbClr val="F69C15"/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05751" y="4160653"/>
            <a:ext cx="24257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rtl="1"/>
            <a:r>
              <a:rPr lang="fa-IR" sz="1600" b="1" dirty="0">
                <a:solidFill>
                  <a:srgbClr val="13A286"/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3.400.000 رکورد بانک داده</a:t>
            </a:r>
          </a:p>
          <a:p>
            <a:pPr algn="r" rtl="1"/>
            <a:r>
              <a:rPr lang="fa-IR" sz="1600" b="1" dirty="0">
                <a:solidFill>
                  <a:srgbClr val="13A286"/>
                </a:solidFill>
                <a:latin typeface="Vazirmatn FD" pitchFamily="2" charset="-78"/>
                <a:cs typeface="Vazirmatn FD" pitchFamily="2" charset="-78"/>
              </a:rPr>
              <a:t>75.000 سند سیستمی</a:t>
            </a:r>
            <a:endParaRPr lang="en-GB" sz="1600" b="1" dirty="0">
              <a:solidFill>
                <a:srgbClr val="13A286"/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34" name="Group 2177"/>
          <p:cNvGrpSpPr/>
          <p:nvPr/>
        </p:nvGrpSpPr>
        <p:grpSpPr>
          <a:xfrm>
            <a:off x="7353763" y="2182332"/>
            <a:ext cx="1597538" cy="783910"/>
            <a:chOff x="33075" y="0"/>
            <a:chExt cx="3467959" cy="1461013"/>
          </a:xfrm>
        </p:grpSpPr>
        <p:sp>
          <p:nvSpPr>
            <p:cNvPr id="35" name="Shape 2175"/>
            <p:cNvSpPr/>
            <p:nvPr/>
          </p:nvSpPr>
          <p:spPr>
            <a:xfrm flipV="1">
              <a:off x="3488334" y="-1"/>
              <a:ext cx="1" cy="1461015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6" name="Shape 2176"/>
            <p:cNvSpPr/>
            <p:nvPr/>
          </p:nvSpPr>
          <p:spPr>
            <a:xfrm flipH="1" flipV="1">
              <a:off x="33075" y="730506"/>
              <a:ext cx="3467961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44" name="Group 2177"/>
          <p:cNvGrpSpPr/>
          <p:nvPr/>
        </p:nvGrpSpPr>
        <p:grpSpPr>
          <a:xfrm>
            <a:off x="8757880" y="4061086"/>
            <a:ext cx="551912" cy="783910"/>
            <a:chOff x="33075" y="0"/>
            <a:chExt cx="3467959" cy="1461013"/>
          </a:xfrm>
        </p:grpSpPr>
        <p:sp>
          <p:nvSpPr>
            <p:cNvPr id="45" name="Shape 2175"/>
            <p:cNvSpPr/>
            <p:nvPr/>
          </p:nvSpPr>
          <p:spPr>
            <a:xfrm flipV="1">
              <a:off x="3488334" y="-1"/>
              <a:ext cx="1" cy="1461015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7" name="Shape 2176"/>
            <p:cNvSpPr/>
            <p:nvPr/>
          </p:nvSpPr>
          <p:spPr>
            <a:xfrm flipH="1" flipV="1">
              <a:off x="33075" y="730506"/>
              <a:ext cx="3467961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50" name="Group 2177"/>
          <p:cNvGrpSpPr/>
          <p:nvPr/>
        </p:nvGrpSpPr>
        <p:grpSpPr>
          <a:xfrm flipH="1">
            <a:off x="2865153" y="4061086"/>
            <a:ext cx="551912" cy="783910"/>
            <a:chOff x="33075" y="0"/>
            <a:chExt cx="3467959" cy="1461013"/>
          </a:xfrm>
        </p:grpSpPr>
        <p:sp>
          <p:nvSpPr>
            <p:cNvPr id="51" name="Shape 2175"/>
            <p:cNvSpPr/>
            <p:nvPr/>
          </p:nvSpPr>
          <p:spPr>
            <a:xfrm flipV="1">
              <a:off x="3488334" y="-1"/>
              <a:ext cx="1" cy="1461015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52" name="Shape 2176"/>
            <p:cNvSpPr/>
            <p:nvPr/>
          </p:nvSpPr>
          <p:spPr>
            <a:xfrm flipH="1" flipV="1">
              <a:off x="33075" y="730506"/>
              <a:ext cx="3467961" cy="1"/>
            </a:xfrm>
            <a:prstGeom prst="line">
              <a:avLst/>
            </a:prstGeom>
            <a:noFill/>
            <a:ln w="1905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07825" y="3283523"/>
            <a:ext cx="2422226" cy="2424605"/>
            <a:chOff x="3607825" y="3283523"/>
            <a:chExt cx="2422226" cy="242460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607825" y="3283523"/>
              <a:ext cx="2422226" cy="2424605"/>
            </a:xfrm>
            <a:custGeom>
              <a:avLst/>
              <a:gdLst>
                <a:gd name="T0" fmla="*/ 646 w 861"/>
                <a:gd name="T1" fmla="*/ 430 h 861"/>
                <a:gd name="T2" fmla="*/ 430 w 861"/>
                <a:gd name="T3" fmla="*/ 645 h 861"/>
                <a:gd name="T4" fmla="*/ 215 w 861"/>
                <a:gd name="T5" fmla="*/ 430 h 861"/>
                <a:gd name="T6" fmla="*/ 430 w 861"/>
                <a:gd name="T7" fmla="*/ 215 h 861"/>
                <a:gd name="T8" fmla="*/ 488 w 861"/>
                <a:gd name="T9" fmla="*/ 223 h 861"/>
                <a:gd name="T10" fmla="*/ 418 w 861"/>
                <a:gd name="T11" fmla="*/ 0 h 861"/>
                <a:gd name="T12" fmla="*/ 0 w 861"/>
                <a:gd name="T13" fmla="*/ 430 h 861"/>
                <a:gd name="T14" fmla="*/ 430 w 861"/>
                <a:gd name="T15" fmla="*/ 861 h 861"/>
                <a:gd name="T16" fmla="*/ 861 w 861"/>
                <a:gd name="T17" fmla="*/ 430 h 861"/>
                <a:gd name="T18" fmla="*/ 742 w 861"/>
                <a:gd name="T19" fmla="*/ 133 h 861"/>
                <a:gd name="T20" fmla="*/ 590 w 861"/>
                <a:gd name="T21" fmla="*/ 286 h 861"/>
                <a:gd name="T22" fmla="*/ 646 w 861"/>
                <a:gd name="T23" fmla="*/ 43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1" h="861">
                  <a:moveTo>
                    <a:pt x="646" y="430"/>
                  </a:moveTo>
                  <a:cubicBezTo>
                    <a:pt x="646" y="549"/>
                    <a:pt x="549" y="645"/>
                    <a:pt x="430" y="645"/>
                  </a:cubicBezTo>
                  <a:cubicBezTo>
                    <a:pt x="311" y="645"/>
                    <a:pt x="215" y="549"/>
                    <a:pt x="215" y="430"/>
                  </a:cubicBezTo>
                  <a:cubicBezTo>
                    <a:pt x="215" y="311"/>
                    <a:pt x="311" y="215"/>
                    <a:pt x="430" y="215"/>
                  </a:cubicBezTo>
                  <a:cubicBezTo>
                    <a:pt x="450" y="215"/>
                    <a:pt x="470" y="218"/>
                    <a:pt x="488" y="223"/>
                  </a:cubicBezTo>
                  <a:cubicBezTo>
                    <a:pt x="447" y="156"/>
                    <a:pt x="422" y="80"/>
                    <a:pt x="418" y="0"/>
                  </a:cubicBezTo>
                  <a:cubicBezTo>
                    <a:pt x="186" y="6"/>
                    <a:pt x="0" y="196"/>
                    <a:pt x="0" y="430"/>
                  </a:cubicBezTo>
                  <a:cubicBezTo>
                    <a:pt x="0" y="668"/>
                    <a:pt x="192" y="861"/>
                    <a:pt x="430" y="861"/>
                  </a:cubicBezTo>
                  <a:cubicBezTo>
                    <a:pt x="668" y="861"/>
                    <a:pt x="861" y="668"/>
                    <a:pt x="861" y="430"/>
                  </a:cubicBezTo>
                  <a:cubicBezTo>
                    <a:pt x="861" y="315"/>
                    <a:pt x="816" y="211"/>
                    <a:pt x="742" y="133"/>
                  </a:cubicBezTo>
                  <a:cubicBezTo>
                    <a:pt x="590" y="286"/>
                    <a:pt x="590" y="286"/>
                    <a:pt x="590" y="286"/>
                  </a:cubicBezTo>
                  <a:cubicBezTo>
                    <a:pt x="625" y="325"/>
                    <a:pt x="646" y="375"/>
                    <a:pt x="646" y="430"/>
                  </a:cubicBezTo>
                  <a:close/>
                </a:path>
              </a:pathLst>
            </a:custGeom>
            <a:solidFill>
              <a:srgbClr val="9CBC5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3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519062" y="4225695"/>
              <a:ext cx="599751" cy="595643"/>
              <a:chOff x="1979612" y="3067051"/>
              <a:chExt cx="231775" cy="230188"/>
            </a:xfrm>
            <a:solidFill>
              <a:srgbClr val="9CBC58"/>
            </a:solidFill>
          </p:grpSpPr>
          <p:sp>
            <p:nvSpPr>
              <p:cNvPr id="62" name="Freeform 38"/>
              <p:cNvSpPr>
                <a:spLocks noEditPoints="1"/>
              </p:cNvSpPr>
              <p:nvPr/>
            </p:nvSpPr>
            <p:spPr bwMode="auto">
              <a:xfrm>
                <a:off x="1979612" y="3067051"/>
                <a:ext cx="231775" cy="230188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4 w 122"/>
                  <a:gd name="T11" fmla="*/ 109 h 122"/>
                  <a:gd name="T12" fmla="*/ 64 w 122"/>
                  <a:gd name="T13" fmla="*/ 102 h 122"/>
                  <a:gd name="T14" fmla="*/ 57 w 122"/>
                  <a:gd name="T15" fmla="*/ 102 h 122"/>
                  <a:gd name="T16" fmla="*/ 57 w 122"/>
                  <a:gd name="T17" fmla="*/ 109 h 122"/>
                  <a:gd name="T18" fmla="*/ 29 w 122"/>
                  <a:gd name="T19" fmla="*/ 97 h 122"/>
                  <a:gd name="T20" fmla="*/ 28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4 w 122"/>
                  <a:gd name="T27" fmla="*/ 93 h 122"/>
                  <a:gd name="T28" fmla="*/ 13 w 122"/>
                  <a:gd name="T29" fmla="*/ 65 h 122"/>
                  <a:gd name="T30" fmla="*/ 20 w 122"/>
                  <a:gd name="T31" fmla="*/ 65 h 122"/>
                  <a:gd name="T32" fmla="*/ 20 w 122"/>
                  <a:gd name="T33" fmla="*/ 58 h 122"/>
                  <a:gd name="T34" fmla="*/ 13 w 122"/>
                  <a:gd name="T35" fmla="*/ 58 h 122"/>
                  <a:gd name="T36" fmla="*/ 57 w 122"/>
                  <a:gd name="T37" fmla="*/ 13 h 122"/>
                  <a:gd name="T38" fmla="*/ 57 w 122"/>
                  <a:gd name="T39" fmla="*/ 20 h 122"/>
                  <a:gd name="T40" fmla="*/ 64 w 122"/>
                  <a:gd name="T41" fmla="*/ 20 h 122"/>
                  <a:gd name="T42" fmla="*/ 64 w 122"/>
                  <a:gd name="T43" fmla="*/ 13 h 122"/>
                  <a:gd name="T44" fmla="*/ 83 w 122"/>
                  <a:gd name="T45" fmla="*/ 18 h 122"/>
                  <a:gd name="T46" fmla="*/ 83 w 122"/>
                  <a:gd name="T47" fmla="*/ 19 h 122"/>
                  <a:gd name="T48" fmla="*/ 86 w 122"/>
                  <a:gd name="T49" fmla="*/ 21 h 122"/>
                  <a:gd name="T50" fmla="*/ 87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3 w 122"/>
                  <a:gd name="T57" fmla="*/ 26 h 122"/>
                  <a:gd name="T58" fmla="*/ 94 w 122"/>
                  <a:gd name="T59" fmla="*/ 27 h 122"/>
                  <a:gd name="T60" fmla="*/ 96 w 122"/>
                  <a:gd name="T61" fmla="*/ 29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5 h 122"/>
                  <a:gd name="T68" fmla="*/ 101 w 122"/>
                  <a:gd name="T69" fmla="*/ 36 h 122"/>
                  <a:gd name="T70" fmla="*/ 103 w 122"/>
                  <a:gd name="T71" fmla="*/ 39 h 122"/>
                  <a:gd name="T72" fmla="*/ 103 w 122"/>
                  <a:gd name="T73" fmla="*/ 39 h 122"/>
                  <a:gd name="T74" fmla="*/ 108 w 122"/>
                  <a:gd name="T75" fmla="*/ 58 h 122"/>
                  <a:gd name="T76" fmla="*/ 102 w 122"/>
                  <a:gd name="T77" fmla="*/ 58 h 122"/>
                  <a:gd name="T78" fmla="*/ 102 w 122"/>
                  <a:gd name="T79" fmla="*/ 65 h 122"/>
                  <a:gd name="T80" fmla="*/ 108 w 122"/>
                  <a:gd name="T81" fmla="*/ 65 h 122"/>
                  <a:gd name="T82" fmla="*/ 64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4" y="122"/>
                      <a:pt x="122" y="95"/>
                      <a:pt x="122" y="61"/>
                    </a:cubicBezTo>
                    <a:cubicBezTo>
                      <a:pt x="122" y="27"/>
                      <a:pt x="94" y="0"/>
                      <a:pt x="61" y="0"/>
                    </a:cubicBezTo>
                    <a:close/>
                    <a:moveTo>
                      <a:pt x="64" y="109"/>
                    </a:moveTo>
                    <a:cubicBezTo>
                      <a:pt x="64" y="102"/>
                      <a:pt x="64" y="102"/>
                      <a:pt x="64" y="102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7" y="109"/>
                      <a:pt x="57" y="109"/>
                      <a:pt x="57" y="109"/>
                    </a:cubicBezTo>
                    <a:cubicBezTo>
                      <a:pt x="46" y="108"/>
                      <a:pt x="37" y="104"/>
                      <a:pt x="29" y="97"/>
                    </a:cubicBezTo>
                    <a:cubicBezTo>
                      <a:pt x="29" y="97"/>
                      <a:pt x="29" y="97"/>
                      <a:pt x="28" y="97"/>
                    </a:cubicBezTo>
                    <a:cubicBezTo>
                      <a:pt x="28" y="96"/>
                      <a:pt x="27" y="96"/>
                      <a:pt x="27" y="95"/>
                    </a:cubicBezTo>
                    <a:cubicBezTo>
                      <a:pt x="26" y="95"/>
                      <a:pt x="25" y="94"/>
                      <a:pt x="25" y="93"/>
                    </a:cubicBezTo>
                    <a:cubicBezTo>
                      <a:pt x="25" y="93"/>
                      <a:pt x="25" y="93"/>
                      <a:pt x="24" y="93"/>
                    </a:cubicBezTo>
                    <a:cubicBezTo>
                      <a:pt x="18" y="85"/>
                      <a:pt x="13" y="75"/>
                      <a:pt x="13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5" y="34"/>
                      <a:pt x="33" y="15"/>
                      <a:pt x="57" y="13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71" y="14"/>
                      <a:pt x="77" y="16"/>
                      <a:pt x="83" y="18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4" y="19"/>
                      <a:pt x="85" y="20"/>
                      <a:pt x="86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2"/>
                      <a:pt x="89" y="22"/>
                      <a:pt x="90" y="23"/>
                    </a:cubicBezTo>
                    <a:cubicBezTo>
                      <a:pt x="90" y="23"/>
                      <a:pt x="91" y="24"/>
                      <a:pt x="91" y="24"/>
                    </a:cubicBezTo>
                    <a:cubicBezTo>
                      <a:pt x="92" y="25"/>
                      <a:pt x="92" y="25"/>
                      <a:pt x="93" y="26"/>
                    </a:cubicBezTo>
                    <a:cubicBezTo>
                      <a:pt x="94" y="26"/>
                      <a:pt x="94" y="27"/>
                      <a:pt x="94" y="27"/>
                    </a:cubicBezTo>
                    <a:cubicBezTo>
                      <a:pt x="95" y="28"/>
                      <a:pt x="96" y="28"/>
                      <a:pt x="96" y="29"/>
                    </a:cubicBezTo>
                    <a:cubicBezTo>
                      <a:pt x="97" y="29"/>
                      <a:pt x="97" y="30"/>
                      <a:pt x="98" y="31"/>
                    </a:cubicBezTo>
                    <a:cubicBezTo>
                      <a:pt x="98" y="31"/>
                      <a:pt x="98" y="32"/>
                      <a:pt x="99" y="32"/>
                    </a:cubicBezTo>
                    <a:cubicBezTo>
                      <a:pt x="99" y="33"/>
                      <a:pt x="100" y="34"/>
                      <a:pt x="101" y="35"/>
                    </a:cubicBezTo>
                    <a:cubicBezTo>
                      <a:pt x="101" y="35"/>
                      <a:pt x="101" y="35"/>
                      <a:pt x="101" y="36"/>
                    </a:cubicBezTo>
                    <a:cubicBezTo>
                      <a:pt x="102" y="37"/>
                      <a:pt x="103" y="38"/>
                      <a:pt x="103" y="39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6" y="45"/>
                      <a:pt x="108" y="51"/>
                      <a:pt x="108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65"/>
                      <a:pt x="102" y="65"/>
                      <a:pt x="102" y="65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7" y="88"/>
                      <a:pt x="88" y="107"/>
                      <a:pt x="64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63" name="Freeform 39"/>
              <p:cNvSpPr>
                <a:spLocks noEditPoints="1"/>
              </p:cNvSpPr>
              <p:nvPr/>
            </p:nvSpPr>
            <p:spPr bwMode="auto">
              <a:xfrm>
                <a:off x="2063750" y="3125788"/>
                <a:ext cx="69850" cy="98425"/>
              </a:xfrm>
              <a:custGeom>
                <a:avLst/>
                <a:gdLst>
                  <a:gd name="T0" fmla="*/ 9 w 36"/>
                  <a:gd name="T1" fmla="*/ 29 h 52"/>
                  <a:gd name="T2" fmla="*/ 9 w 36"/>
                  <a:gd name="T3" fmla="*/ 29 h 52"/>
                  <a:gd name="T4" fmla="*/ 0 w 36"/>
                  <a:gd name="T5" fmla="*/ 52 h 52"/>
                  <a:gd name="T6" fmla="*/ 20 w 36"/>
                  <a:gd name="T7" fmla="*/ 36 h 52"/>
                  <a:gd name="T8" fmla="*/ 20 w 36"/>
                  <a:gd name="T9" fmla="*/ 36 h 52"/>
                  <a:gd name="T10" fmla="*/ 22 w 36"/>
                  <a:gd name="T11" fmla="*/ 32 h 52"/>
                  <a:gd name="T12" fmla="*/ 36 w 36"/>
                  <a:gd name="T13" fmla="*/ 0 h 52"/>
                  <a:gd name="T14" fmla="*/ 11 w 36"/>
                  <a:gd name="T15" fmla="*/ 25 h 52"/>
                  <a:gd name="T16" fmla="*/ 9 w 36"/>
                  <a:gd name="T17" fmla="*/ 29 h 52"/>
                  <a:gd name="T18" fmla="*/ 16 w 36"/>
                  <a:gd name="T19" fmla="*/ 27 h 52"/>
                  <a:gd name="T20" fmla="*/ 19 w 36"/>
                  <a:gd name="T21" fmla="*/ 30 h 52"/>
                  <a:gd name="T22" fmla="*/ 16 w 36"/>
                  <a:gd name="T23" fmla="*/ 33 h 52"/>
                  <a:gd name="T24" fmla="*/ 13 w 36"/>
                  <a:gd name="T25" fmla="*/ 30 h 52"/>
                  <a:gd name="T26" fmla="*/ 16 w 36"/>
                  <a:gd name="T27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2"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2" y="35"/>
                      <a:pt x="22" y="33"/>
                      <a:pt x="22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7"/>
                      <a:pt x="9" y="29"/>
                    </a:cubicBezTo>
                    <a:close/>
                    <a:moveTo>
                      <a:pt x="16" y="27"/>
                    </a:moveTo>
                    <a:cubicBezTo>
                      <a:pt x="17" y="27"/>
                      <a:pt x="19" y="28"/>
                      <a:pt x="19" y="30"/>
                    </a:cubicBezTo>
                    <a:cubicBezTo>
                      <a:pt x="19" y="32"/>
                      <a:pt x="17" y="33"/>
                      <a:pt x="16" y="33"/>
                    </a:cubicBezTo>
                    <a:cubicBezTo>
                      <a:pt x="14" y="33"/>
                      <a:pt x="13" y="32"/>
                      <a:pt x="13" y="30"/>
                    </a:cubicBezTo>
                    <a:cubicBezTo>
                      <a:pt x="13" y="28"/>
                      <a:pt x="14" y="27"/>
                      <a:pt x="16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64" name="Oval 40"/>
              <p:cNvSpPr>
                <a:spLocks noChangeArrowheads="1"/>
              </p:cNvSpPr>
              <p:nvPr/>
            </p:nvSpPr>
            <p:spPr bwMode="auto">
              <a:xfrm>
                <a:off x="2090738" y="3179763"/>
                <a:ext cx="6350" cy="6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895636" y="1997601"/>
            <a:ext cx="2422226" cy="2111867"/>
            <a:chOff x="4895636" y="1997601"/>
            <a:chExt cx="2422226" cy="2111867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4895636" y="1997601"/>
              <a:ext cx="2422226" cy="2111867"/>
            </a:xfrm>
            <a:custGeom>
              <a:avLst/>
              <a:gdLst>
                <a:gd name="T0" fmla="*/ 739 w 861"/>
                <a:gd name="T1" fmla="*/ 731 h 750"/>
                <a:gd name="T2" fmla="*/ 739 w 861"/>
                <a:gd name="T3" fmla="*/ 730 h 750"/>
                <a:gd name="T4" fmla="*/ 861 w 861"/>
                <a:gd name="T5" fmla="*/ 431 h 750"/>
                <a:gd name="T6" fmla="*/ 430 w 861"/>
                <a:gd name="T7" fmla="*/ 0 h 750"/>
                <a:gd name="T8" fmla="*/ 0 w 861"/>
                <a:gd name="T9" fmla="*/ 431 h 750"/>
                <a:gd name="T10" fmla="*/ 120 w 861"/>
                <a:gd name="T11" fmla="*/ 729 h 750"/>
                <a:gd name="T12" fmla="*/ 120 w 861"/>
                <a:gd name="T13" fmla="*/ 730 h 750"/>
                <a:gd name="T14" fmla="*/ 132 w 861"/>
                <a:gd name="T15" fmla="*/ 742 h 750"/>
                <a:gd name="T16" fmla="*/ 284 w 861"/>
                <a:gd name="T17" fmla="*/ 589 h 750"/>
                <a:gd name="T18" fmla="*/ 278 w 861"/>
                <a:gd name="T19" fmla="*/ 583 h 750"/>
                <a:gd name="T20" fmla="*/ 277 w 861"/>
                <a:gd name="T21" fmla="*/ 582 h 750"/>
                <a:gd name="T22" fmla="*/ 215 w 861"/>
                <a:gd name="T23" fmla="*/ 431 h 750"/>
                <a:gd name="T24" fmla="*/ 430 w 861"/>
                <a:gd name="T25" fmla="*/ 215 h 750"/>
                <a:gd name="T26" fmla="*/ 645 w 861"/>
                <a:gd name="T27" fmla="*/ 431 h 750"/>
                <a:gd name="T28" fmla="*/ 584 w 861"/>
                <a:gd name="T29" fmla="*/ 581 h 750"/>
                <a:gd name="T30" fmla="*/ 584 w 861"/>
                <a:gd name="T31" fmla="*/ 581 h 750"/>
                <a:gd name="T32" fmla="*/ 584 w 861"/>
                <a:gd name="T33" fmla="*/ 581 h 750"/>
                <a:gd name="T34" fmla="*/ 563 w 861"/>
                <a:gd name="T35" fmla="*/ 603 h 750"/>
                <a:gd name="T36" fmla="*/ 721 w 861"/>
                <a:gd name="T37" fmla="*/ 750 h 750"/>
                <a:gd name="T38" fmla="*/ 739 w 861"/>
                <a:gd name="T39" fmla="*/ 731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1" h="750">
                  <a:moveTo>
                    <a:pt x="739" y="731"/>
                  </a:moveTo>
                  <a:cubicBezTo>
                    <a:pt x="739" y="730"/>
                    <a:pt x="739" y="730"/>
                    <a:pt x="739" y="730"/>
                  </a:cubicBezTo>
                  <a:cubicBezTo>
                    <a:pt x="814" y="653"/>
                    <a:pt x="861" y="547"/>
                    <a:pt x="861" y="431"/>
                  </a:cubicBezTo>
                  <a:cubicBezTo>
                    <a:pt x="861" y="193"/>
                    <a:pt x="668" y="0"/>
                    <a:pt x="430" y="0"/>
                  </a:cubicBezTo>
                  <a:cubicBezTo>
                    <a:pt x="192" y="0"/>
                    <a:pt x="0" y="193"/>
                    <a:pt x="0" y="431"/>
                  </a:cubicBezTo>
                  <a:cubicBezTo>
                    <a:pt x="0" y="547"/>
                    <a:pt x="45" y="652"/>
                    <a:pt x="120" y="729"/>
                  </a:cubicBezTo>
                  <a:cubicBezTo>
                    <a:pt x="120" y="730"/>
                    <a:pt x="120" y="730"/>
                    <a:pt x="120" y="730"/>
                  </a:cubicBezTo>
                  <a:cubicBezTo>
                    <a:pt x="124" y="734"/>
                    <a:pt x="128" y="738"/>
                    <a:pt x="132" y="742"/>
                  </a:cubicBezTo>
                  <a:cubicBezTo>
                    <a:pt x="284" y="589"/>
                    <a:pt x="284" y="589"/>
                    <a:pt x="284" y="589"/>
                  </a:cubicBezTo>
                  <a:cubicBezTo>
                    <a:pt x="282" y="587"/>
                    <a:pt x="280" y="585"/>
                    <a:pt x="278" y="583"/>
                  </a:cubicBezTo>
                  <a:cubicBezTo>
                    <a:pt x="277" y="582"/>
                    <a:pt x="277" y="582"/>
                    <a:pt x="277" y="582"/>
                  </a:cubicBezTo>
                  <a:cubicBezTo>
                    <a:pt x="239" y="543"/>
                    <a:pt x="215" y="490"/>
                    <a:pt x="215" y="431"/>
                  </a:cubicBezTo>
                  <a:cubicBezTo>
                    <a:pt x="215" y="312"/>
                    <a:pt x="311" y="215"/>
                    <a:pt x="430" y="215"/>
                  </a:cubicBezTo>
                  <a:cubicBezTo>
                    <a:pt x="549" y="215"/>
                    <a:pt x="645" y="312"/>
                    <a:pt x="645" y="431"/>
                  </a:cubicBezTo>
                  <a:cubicBezTo>
                    <a:pt x="645" y="489"/>
                    <a:pt x="622" y="542"/>
                    <a:pt x="584" y="581"/>
                  </a:cubicBezTo>
                  <a:cubicBezTo>
                    <a:pt x="584" y="581"/>
                    <a:pt x="584" y="581"/>
                    <a:pt x="584" y="581"/>
                  </a:cubicBezTo>
                  <a:cubicBezTo>
                    <a:pt x="584" y="581"/>
                    <a:pt x="584" y="581"/>
                    <a:pt x="584" y="581"/>
                  </a:cubicBezTo>
                  <a:cubicBezTo>
                    <a:pt x="577" y="588"/>
                    <a:pt x="570" y="596"/>
                    <a:pt x="563" y="603"/>
                  </a:cubicBezTo>
                  <a:cubicBezTo>
                    <a:pt x="721" y="750"/>
                    <a:pt x="721" y="750"/>
                    <a:pt x="721" y="750"/>
                  </a:cubicBezTo>
                  <a:cubicBezTo>
                    <a:pt x="727" y="743"/>
                    <a:pt x="733" y="737"/>
                    <a:pt x="739" y="731"/>
                  </a:cubicBezTo>
                  <a:close/>
                </a:path>
              </a:pathLst>
            </a:custGeom>
            <a:solidFill>
              <a:srgbClr val="F69C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Shape 719"/>
            <p:cNvSpPr/>
            <p:nvPr/>
          </p:nvSpPr>
          <p:spPr>
            <a:xfrm>
              <a:off x="5810882" y="2914509"/>
              <a:ext cx="539167" cy="463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rgbClr val="F69C1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81069" y="3283523"/>
            <a:ext cx="2425793" cy="2424605"/>
            <a:chOff x="6181069" y="3283523"/>
            <a:chExt cx="2425793" cy="2424605"/>
          </a:xfrm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6181069" y="3283523"/>
              <a:ext cx="2425793" cy="2424605"/>
            </a:xfrm>
            <a:custGeom>
              <a:avLst/>
              <a:gdLst>
                <a:gd name="T0" fmla="*/ 443 w 862"/>
                <a:gd name="T1" fmla="*/ 0 h 861"/>
                <a:gd name="T2" fmla="*/ 373 w 862"/>
                <a:gd name="T3" fmla="*/ 223 h 861"/>
                <a:gd name="T4" fmla="*/ 431 w 862"/>
                <a:gd name="T5" fmla="*/ 215 h 861"/>
                <a:gd name="T6" fmla="*/ 646 w 862"/>
                <a:gd name="T7" fmla="*/ 430 h 861"/>
                <a:gd name="T8" fmla="*/ 431 w 862"/>
                <a:gd name="T9" fmla="*/ 645 h 861"/>
                <a:gd name="T10" fmla="*/ 216 w 862"/>
                <a:gd name="T11" fmla="*/ 430 h 861"/>
                <a:gd name="T12" fmla="*/ 264 w 862"/>
                <a:gd name="T13" fmla="*/ 294 h 861"/>
                <a:gd name="T14" fmla="*/ 106 w 862"/>
                <a:gd name="T15" fmla="*/ 147 h 861"/>
                <a:gd name="T16" fmla="*/ 0 w 862"/>
                <a:gd name="T17" fmla="*/ 430 h 861"/>
                <a:gd name="T18" fmla="*/ 431 w 862"/>
                <a:gd name="T19" fmla="*/ 861 h 861"/>
                <a:gd name="T20" fmla="*/ 862 w 862"/>
                <a:gd name="T21" fmla="*/ 430 h 861"/>
                <a:gd name="T22" fmla="*/ 443 w 862"/>
                <a:gd name="T23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2" h="861">
                  <a:moveTo>
                    <a:pt x="443" y="0"/>
                  </a:moveTo>
                  <a:cubicBezTo>
                    <a:pt x="439" y="80"/>
                    <a:pt x="415" y="156"/>
                    <a:pt x="373" y="223"/>
                  </a:cubicBezTo>
                  <a:cubicBezTo>
                    <a:pt x="391" y="218"/>
                    <a:pt x="411" y="215"/>
                    <a:pt x="431" y="215"/>
                  </a:cubicBezTo>
                  <a:cubicBezTo>
                    <a:pt x="550" y="215"/>
                    <a:pt x="646" y="311"/>
                    <a:pt x="646" y="430"/>
                  </a:cubicBezTo>
                  <a:cubicBezTo>
                    <a:pt x="646" y="549"/>
                    <a:pt x="550" y="645"/>
                    <a:pt x="431" y="645"/>
                  </a:cubicBezTo>
                  <a:cubicBezTo>
                    <a:pt x="312" y="645"/>
                    <a:pt x="216" y="549"/>
                    <a:pt x="216" y="430"/>
                  </a:cubicBezTo>
                  <a:cubicBezTo>
                    <a:pt x="216" y="378"/>
                    <a:pt x="234" y="331"/>
                    <a:pt x="264" y="294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40" y="223"/>
                    <a:pt x="0" y="322"/>
                    <a:pt x="0" y="430"/>
                  </a:cubicBezTo>
                  <a:cubicBezTo>
                    <a:pt x="0" y="668"/>
                    <a:pt x="193" y="861"/>
                    <a:pt x="431" y="861"/>
                  </a:cubicBezTo>
                  <a:cubicBezTo>
                    <a:pt x="669" y="861"/>
                    <a:pt x="862" y="668"/>
                    <a:pt x="862" y="430"/>
                  </a:cubicBezTo>
                  <a:cubicBezTo>
                    <a:pt x="862" y="196"/>
                    <a:pt x="675" y="6"/>
                    <a:pt x="443" y="0"/>
                  </a:cubicBezTo>
                  <a:close/>
                </a:path>
              </a:pathLst>
            </a:custGeom>
            <a:solidFill>
              <a:srgbClr val="13A2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72" name="Freeform 10"/>
            <p:cNvSpPr>
              <a:spLocks noEditPoints="1"/>
            </p:cNvSpPr>
            <p:nvPr/>
          </p:nvSpPr>
          <p:spPr bwMode="auto">
            <a:xfrm>
              <a:off x="7132573" y="4233603"/>
              <a:ext cx="561463" cy="554295"/>
            </a:xfrm>
            <a:custGeom>
              <a:avLst/>
              <a:gdLst>
                <a:gd name="T0" fmla="*/ 14 w 113"/>
                <a:gd name="T1" fmla="*/ 13 h 112"/>
                <a:gd name="T2" fmla="*/ 14 w 113"/>
                <a:gd name="T3" fmla="*/ 62 h 112"/>
                <a:gd name="T4" fmla="*/ 49 w 113"/>
                <a:gd name="T5" fmla="*/ 71 h 112"/>
                <a:gd name="T6" fmla="*/ 60 w 113"/>
                <a:gd name="T7" fmla="*/ 82 h 112"/>
                <a:gd name="T8" fmla="*/ 75 w 113"/>
                <a:gd name="T9" fmla="*/ 79 h 112"/>
                <a:gd name="T10" fmla="*/ 75 w 113"/>
                <a:gd name="T11" fmla="*/ 93 h 112"/>
                <a:gd name="T12" fmla="*/ 79 w 113"/>
                <a:gd name="T13" fmla="*/ 97 h 112"/>
                <a:gd name="T14" fmla="*/ 92 w 113"/>
                <a:gd name="T15" fmla="*/ 97 h 112"/>
                <a:gd name="T16" fmla="*/ 92 w 113"/>
                <a:gd name="T17" fmla="*/ 112 h 112"/>
                <a:gd name="T18" fmla="*/ 113 w 113"/>
                <a:gd name="T19" fmla="*/ 112 h 112"/>
                <a:gd name="T20" fmla="*/ 113 w 113"/>
                <a:gd name="T21" fmla="*/ 91 h 112"/>
                <a:gd name="T22" fmla="*/ 71 w 113"/>
                <a:gd name="T23" fmla="*/ 49 h 112"/>
                <a:gd name="T24" fmla="*/ 63 w 113"/>
                <a:gd name="T25" fmla="*/ 13 h 112"/>
                <a:gd name="T26" fmla="*/ 14 w 113"/>
                <a:gd name="T27" fmla="*/ 13 h 112"/>
                <a:gd name="T28" fmla="*/ 17 w 113"/>
                <a:gd name="T29" fmla="*/ 53 h 112"/>
                <a:gd name="T30" fmla="*/ 21 w 113"/>
                <a:gd name="T31" fmla="*/ 20 h 112"/>
                <a:gd name="T32" fmla="*/ 53 w 113"/>
                <a:gd name="T33" fmla="*/ 17 h 112"/>
                <a:gd name="T34" fmla="*/ 17 w 113"/>
                <a:gd name="T35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2">
                  <a:moveTo>
                    <a:pt x="14" y="13"/>
                  </a:moveTo>
                  <a:cubicBezTo>
                    <a:pt x="0" y="27"/>
                    <a:pt x="0" y="49"/>
                    <a:pt x="14" y="62"/>
                  </a:cubicBezTo>
                  <a:cubicBezTo>
                    <a:pt x="23" y="72"/>
                    <a:pt x="37" y="75"/>
                    <a:pt x="49" y="71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70" y="74"/>
                    <a:pt x="75" y="79"/>
                  </a:cubicBezTo>
                  <a:cubicBezTo>
                    <a:pt x="79" y="83"/>
                    <a:pt x="76" y="89"/>
                    <a:pt x="75" y="93"/>
                  </a:cubicBezTo>
                  <a:cubicBezTo>
                    <a:pt x="74" y="95"/>
                    <a:pt x="73" y="99"/>
                    <a:pt x="79" y="97"/>
                  </a:cubicBezTo>
                  <a:cubicBezTo>
                    <a:pt x="81" y="96"/>
                    <a:pt x="88" y="92"/>
                    <a:pt x="92" y="97"/>
                  </a:cubicBezTo>
                  <a:cubicBezTo>
                    <a:pt x="97" y="102"/>
                    <a:pt x="92" y="112"/>
                    <a:pt x="92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37"/>
                    <a:pt x="72" y="23"/>
                    <a:pt x="63" y="13"/>
                  </a:cubicBezTo>
                  <a:cubicBezTo>
                    <a:pt x="49" y="0"/>
                    <a:pt x="27" y="0"/>
                    <a:pt x="14" y="13"/>
                  </a:cubicBezTo>
                  <a:close/>
                  <a:moveTo>
                    <a:pt x="17" y="53"/>
                  </a:moveTo>
                  <a:cubicBezTo>
                    <a:pt x="11" y="43"/>
                    <a:pt x="12" y="29"/>
                    <a:pt x="21" y="20"/>
                  </a:cubicBezTo>
                  <a:cubicBezTo>
                    <a:pt x="29" y="11"/>
                    <a:pt x="43" y="10"/>
                    <a:pt x="53" y="17"/>
                  </a:cubicBezTo>
                  <a:lnTo>
                    <a:pt x="17" y="53"/>
                  </a:lnTo>
                  <a:close/>
                </a:path>
              </a:pathLst>
            </a:custGeom>
            <a:solidFill>
              <a:srgbClr val="13A28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54" name="Shape 44">
            <a:extLst>
              <a:ext uri="{FF2B5EF4-FFF2-40B4-BE49-F238E27FC236}">
                <a16:creationId xmlns:a16="http://schemas.microsoft.com/office/drawing/2014/main" id="{165ED650-8DD8-405A-B10A-B05C4C3BFBCD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29A7BC3-CEF5-4394-85FC-00B8D3542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E8B01DAC-FCD7-424D-BA5A-003DC1268C8D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گزارش عملکرد پلتفرم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35C0BD-BAC6-4402-8B5C-5CF29BD57F5B}"/>
              </a:ext>
            </a:extLst>
          </p:cNvPr>
          <p:cNvSpPr txBox="1">
            <a:spLocks/>
          </p:cNvSpPr>
          <p:nvPr/>
        </p:nvSpPr>
        <p:spPr>
          <a:xfrm>
            <a:off x="1941932" y="1343658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در طول 3 سال گذشته پلتفرم کیتکو چه عملکردی داشته است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3A752BB-643B-4BAC-99E6-A7C0C32F563A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A04D97-809A-4AA1-9567-7C985B95CBB6}"/>
              </a:ext>
            </a:extLst>
          </p:cNvPr>
          <p:cNvSpPr txBox="1"/>
          <p:nvPr/>
        </p:nvSpPr>
        <p:spPr>
          <a:xfrm>
            <a:off x="9488019" y="2394586"/>
            <a:ext cx="1806107" cy="486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Low" defTabSz="1219050" rt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fa-I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تعداد اسناد ثبت شده و قابل ردیابی در سیستم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799F61-738E-4055-BC16-3D5E2FBC2CD5}"/>
              </a:ext>
            </a:extLst>
          </p:cNvPr>
          <p:cNvSpPr txBox="1"/>
          <p:nvPr/>
        </p:nvSpPr>
        <p:spPr>
          <a:xfrm>
            <a:off x="9690174" y="4707212"/>
            <a:ext cx="1806107" cy="486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Low" defTabSz="1219050" rt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fa-I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تعداد رکورد ها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 </a:t>
            </a:r>
            <a:r>
              <a:rPr lang="fa-I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 و سند های ثبت شده در بانک های داده یکپارچه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45AC3C-6B7E-45AB-BC9C-C8F897B191B1}"/>
              </a:ext>
            </a:extLst>
          </p:cNvPr>
          <p:cNvSpPr txBox="1"/>
          <p:nvPr/>
        </p:nvSpPr>
        <p:spPr>
          <a:xfrm>
            <a:off x="923600" y="4302328"/>
            <a:ext cx="1806107" cy="486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Low" defTabSz="1219050" rt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fa-I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سطح در دسترس بودن سرویس در طول سال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8473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8" grpId="0"/>
      <p:bldP spid="42" grpId="0"/>
      <p:bldP spid="48" grpId="0"/>
      <p:bldP spid="49" grpId="0"/>
      <p:bldP spid="55" grpId="0" animBg="1"/>
      <p:bldP spid="39" grpId="0"/>
      <p:bldP spid="40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0" y="0"/>
            <a:ext cx="12192000" cy="39130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"/>
          <p:cNvGrpSpPr/>
          <p:nvPr/>
        </p:nvGrpSpPr>
        <p:grpSpPr>
          <a:xfrm>
            <a:off x="2602920" y="1666441"/>
            <a:ext cx="6744281" cy="3536225"/>
            <a:chOff x="2602920" y="1666441"/>
            <a:chExt cx="6744281" cy="3536225"/>
          </a:xfrm>
        </p:grpSpPr>
        <p:grpSp>
          <p:nvGrpSpPr>
            <p:cNvPr id="91" name="Group 90"/>
            <p:cNvGrpSpPr/>
            <p:nvPr/>
          </p:nvGrpSpPr>
          <p:grpSpPr>
            <a:xfrm>
              <a:off x="2602920" y="1666441"/>
              <a:ext cx="6744281" cy="3536225"/>
              <a:chOff x="4374837" y="3321837"/>
              <a:chExt cx="2929290" cy="1535913"/>
            </a:xfrm>
          </p:grpSpPr>
          <p:sp>
            <p:nvSpPr>
              <p:cNvPr id="92" name="Freeform 67"/>
              <p:cNvSpPr>
                <a:spLocks/>
              </p:cNvSpPr>
              <p:nvPr/>
            </p:nvSpPr>
            <p:spPr bwMode="auto">
              <a:xfrm>
                <a:off x="4761726" y="3321837"/>
                <a:ext cx="2161333" cy="1454464"/>
              </a:xfrm>
              <a:custGeom>
                <a:avLst/>
                <a:gdLst>
                  <a:gd name="T0" fmla="*/ 966 w 966"/>
                  <a:gd name="T1" fmla="*/ 621 h 650"/>
                  <a:gd name="T2" fmla="*/ 944 w 966"/>
                  <a:gd name="T3" fmla="*/ 650 h 650"/>
                  <a:gd name="T4" fmla="*/ 23 w 966"/>
                  <a:gd name="T5" fmla="*/ 650 h 650"/>
                  <a:gd name="T6" fmla="*/ 0 w 966"/>
                  <a:gd name="T7" fmla="*/ 621 h 650"/>
                  <a:gd name="T8" fmla="*/ 0 w 966"/>
                  <a:gd name="T9" fmla="*/ 29 h 650"/>
                  <a:gd name="T10" fmla="*/ 23 w 966"/>
                  <a:gd name="T11" fmla="*/ 0 h 650"/>
                  <a:gd name="T12" fmla="*/ 944 w 966"/>
                  <a:gd name="T13" fmla="*/ 0 h 650"/>
                  <a:gd name="T14" fmla="*/ 966 w 966"/>
                  <a:gd name="T15" fmla="*/ 29 h 650"/>
                  <a:gd name="T16" fmla="*/ 966 w 966"/>
                  <a:gd name="T17" fmla="*/ 62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6" h="650">
                    <a:moveTo>
                      <a:pt x="966" y="621"/>
                    </a:moveTo>
                    <a:cubicBezTo>
                      <a:pt x="966" y="637"/>
                      <a:pt x="956" y="650"/>
                      <a:pt x="944" y="650"/>
                    </a:cubicBezTo>
                    <a:cubicBezTo>
                      <a:pt x="23" y="650"/>
                      <a:pt x="23" y="650"/>
                      <a:pt x="23" y="650"/>
                    </a:cubicBezTo>
                    <a:cubicBezTo>
                      <a:pt x="10" y="650"/>
                      <a:pt x="0" y="637"/>
                      <a:pt x="0" y="62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0" y="0"/>
                      <a:pt x="23" y="0"/>
                    </a:cubicBezTo>
                    <a:cubicBezTo>
                      <a:pt x="944" y="0"/>
                      <a:pt x="944" y="0"/>
                      <a:pt x="944" y="0"/>
                    </a:cubicBezTo>
                    <a:cubicBezTo>
                      <a:pt x="956" y="0"/>
                      <a:pt x="966" y="13"/>
                      <a:pt x="966" y="29"/>
                    </a:cubicBezTo>
                    <a:lnTo>
                      <a:pt x="966" y="6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3" name="Rectangle 68"/>
              <p:cNvSpPr>
                <a:spLocks noChangeArrowheads="1"/>
              </p:cNvSpPr>
              <p:nvPr/>
            </p:nvSpPr>
            <p:spPr bwMode="auto">
              <a:xfrm>
                <a:off x="4848992" y="3397469"/>
                <a:ext cx="1992615" cy="1233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4" name="Freeform 69"/>
              <p:cNvSpPr>
                <a:spLocks/>
              </p:cNvSpPr>
              <p:nvPr/>
            </p:nvSpPr>
            <p:spPr bwMode="auto">
              <a:xfrm>
                <a:off x="4374837" y="4787935"/>
                <a:ext cx="2914745" cy="69815"/>
              </a:xfrm>
              <a:custGeom>
                <a:avLst/>
                <a:gdLst>
                  <a:gd name="T0" fmla="*/ 8 w 1302"/>
                  <a:gd name="T1" fmla="*/ 4 h 32"/>
                  <a:gd name="T2" fmla="*/ 57 w 1302"/>
                  <a:gd name="T3" fmla="*/ 32 h 32"/>
                  <a:gd name="T4" fmla="*/ 1252 w 1302"/>
                  <a:gd name="T5" fmla="*/ 32 h 32"/>
                  <a:gd name="T6" fmla="*/ 1302 w 1302"/>
                  <a:gd name="T7" fmla="*/ 10 h 32"/>
                  <a:gd name="T8" fmla="*/ 1302 w 1302"/>
                  <a:gd name="T9" fmla="*/ 0 h 32"/>
                  <a:gd name="T10" fmla="*/ 8 w 1302"/>
                  <a:gd name="T11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2" h="32">
                    <a:moveTo>
                      <a:pt x="8" y="4"/>
                    </a:moveTo>
                    <a:cubicBezTo>
                      <a:pt x="8" y="4"/>
                      <a:pt x="0" y="19"/>
                      <a:pt x="57" y="32"/>
                    </a:cubicBezTo>
                    <a:cubicBezTo>
                      <a:pt x="1252" y="32"/>
                      <a:pt x="1252" y="32"/>
                      <a:pt x="1252" y="32"/>
                    </a:cubicBezTo>
                    <a:cubicBezTo>
                      <a:pt x="1252" y="32"/>
                      <a:pt x="1292" y="29"/>
                      <a:pt x="1302" y="10"/>
                    </a:cubicBezTo>
                    <a:cubicBezTo>
                      <a:pt x="1302" y="0"/>
                      <a:pt x="1302" y="0"/>
                      <a:pt x="1302" y="0"/>
                    </a:cubicBez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95" name="Picture 7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565" y="4721030"/>
                <a:ext cx="2920562" cy="107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71"/>
              <p:cNvSpPr>
                <a:spLocks/>
              </p:cNvSpPr>
              <p:nvPr/>
            </p:nvSpPr>
            <p:spPr bwMode="auto">
              <a:xfrm>
                <a:off x="7051049" y="4767572"/>
                <a:ext cx="107631" cy="11636"/>
              </a:xfrm>
              <a:custGeom>
                <a:avLst/>
                <a:gdLst>
                  <a:gd name="T0" fmla="*/ 48 w 48"/>
                  <a:gd name="T1" fmla="*/ 2 h 5"/>
                  <a:gd name="T2" fmla="*/ 46 w 48"/>
                  <a:gd name="T3" fmla="*/ 5 h 5"/>
                  <a:gd name="T4" fmla="*/ 2 w 48"/>
                  <a:gd name="T5" fmla="*/ 5 h 5"/>
                  <a:gd name="T6" fmla="*/ 0 w 48"/>
                  <a:gd name="T7" fmla="*/ 2 h 5"/>
                  <a:gd name="T8" fmla="*/ 2 w 48"/>
                  <a:gd name="T9" fmla="*/ 0 h 5"/>
                  <a:gd name="T10" fmla="*/ 46 w 48"/>
                  <a:gd name="T11" fmla="*/ 0 h 5"/>
                  <a:gd name="T12" fmla="*/ 48 w 48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">
                    <a:moveTo>
                      <a:pt x="48" y="2"/>
                    </a:moveTo>
                    <a:cubicBezTo>
                      <a:pt x="48" y="4"/>
                      <a:pt x="47" y="5"/>
                      <a:pt x="46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97" name="Picture 7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5675" y="4723939"/>
                <a:ext cx="430521" cy="6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" name="Picture 7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5675" y="4721030"/>
                <a:ext cx="46543" cy="55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7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75" y="4723939"/>
                <a:ext cx="395614" cy="6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7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0017" y="4721030"/>
                <a:ext cx="20363" cy="2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3694597" y="1838289"/>
              <a:ext cx="4587718" cy="2841981"/>
            </a:xfrm>
            <a:custGeom>
              <a:avLst/>
              <a:gdLst>
                <a:gd name="T0" fmla="*/ 2513 w 2513"/>
                <a:gd name="T1" fmla="*/ 0 h 1561"/>
                <a:gd name="T2" fmla="*/ 0 w 2513"/>
                <a:gd name="T3" fmla="*/ 0 h 1561"/>
                <a:gd name="T4" fmla="*/ 0 w 2513"/>
                <a:gd name="T5" fmla="*/ 1561 h 1561"/>
                <a:gd name="T6" fmla="*/ 2513 w 2513"/>
                <a:gd name="T7" fmla="*/ 0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3" h="1561">
                  <a:moveTo>
                    <a:pt x="2513" y="0"/>
                  </a:moveTo>
                  <a:lnTo>
                    <a:pt x="0" y="0"/>
                  </a:lnTo>
                  <a:lnTo>
                    <a:pt x="0" y="1561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87269" y="3837346"/>
            <a:ext cx="73420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azirmatn FD" pitchFamily="2" charset="-78"/>
                <a:cs typeface="Vazirmatn FD" pitchFamily="2" charset="-78"/>
                <a:sym typeface="U.S. 101" charset="0"/>
              </a:rPr>
              <a:t>“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azirmatn FD" pitchFamily="2" charset="-78"/>
                <a:cs typeface="Vazirmatn FD" pitchFamily="2" charset="-78"/>
                <a:sym typeface="U.S. 101" charset="0"/>
              </a:rPr>
              <a:t> </a:t>
            </a:r>
            <a:r>
              <a:rPr lang="fa-I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azirmatn FD" pitchFamily="2" charset="-78"/>
                <a:cs typeface="Vazirmatn FD" pitchFamily="2" charset="-78"/>
                <a:sym typeface="U.S. 101" charset="0"/>
              </a:rPr>
              <a:t>با تشکر از </a:t>
            </a:r>
            <a:r>
              <a:rPr lang="fa-IR" sz="3200" dirty="0">
                <a:solidFill>
                  <a:srgbClr val="C3382B"/>
                </a:solidFill>
                <a:latin typeface="Vazirmatn FD" pitchFamily="2" charset="-78"/>
                <a:cs typeface="Vazirmatn FD" pitchFamily="2" charset="-78"/>
                <a:sym typeface="U.S. 101" charset="0"/>
              </a:rPr>
              <a:t>توجه</a:t>
            </a:r>
            <a:r>
              <a:rPr lang="fa-I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azirmatn FD" pitchFamily="2" charset="-78"/>
                <a:cs typeface="Vazirmatn FD" pitchFamily="2" charset="-78"/>
                <a:sym typeface="U.S. 101" charset="0"/>
              </a:rPr>
              <a:t> شما</a:t>
            </a:r>
            <a:r>
              <a:rPr lang="ja-JP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azirmatn FD" pitchFamily="2" charset="-78"/>
                <a:cs typeface="Vazirmatn FD" pitchFamily="2" charset="-78"/>
                <a:sym typeface="U.S. 101" charset="0"/>
              </a:rPr>
              <a:t>”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azirmatn FD" pitchFamily="2" charset="-78"/>
              <a:cs typeface="Vazirmatn FD" pitchFamily="2" charset="-78"/>
              <a:sym typeface="U.S. 101" charset="0"/>
            </a:endParaRPr>
          </a:p>
        </p:txBody>
      </p:sp>
      <p:sp>
        <p:nvSpPr>
          <p:cNvPr id="33" name="Shape 44"/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C0EE3-49E2-4F21-BC59-2C917F55FA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81" y="1818198"/>
            <a:ext cx="1512469" cy="20251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867513-476E-4A11-B1AB-E03D38A742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BE1B00E-F1A5-4054-834F-A0387935D77E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8757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25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969745" y="3847028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در باره کیتکو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432904" y="4539931"/>
            <a:ext cx="7308850" cy="664797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شرکت فناوری اطلاعات کیسون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  <a:p>
            <a:pPr algn="ctr" defTabSz="121905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Vazirmatn FD" pitchFamily="2" charset="-78"/>
                <a:cs typeface="Vazirmatn FD" pitchFamily="2" charset="-78"/>
              </a:rPr>
              <a:t>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ayson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Vazirmatn FD" pitchFamily="2" charset="-78"/>
                <a:cs typeface="Vazirmatn FD" pitchFamily="2" charset="-78"/>
              </a:rPr>
              <a:t>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nformation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Vazirmatn FD" pitchFamily="2" charset="-78"/>
                <a:cs typeface="Vazirmatn FD" pitchFamily="2" charset="-78"/>
              </a:rPr>
              <a:t>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echnology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Vazirmatn FD" pitchFamily="2" charset="-78"/>
                <a:cs typeface="Vazirmatn FD" pitchFamily="2" charset="-78"/>
              </a:rPr>
              <a:t>Co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rPr>
              <a:t>mpany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39" name="Shape 44">
            <a:extLst>
              <a:ext uri="{FF2B5EF4-FFF2-40B4-BE49-F238E27FC236}">
                <a16:creationId xmlns:a16="http://schemas.microsoft.com/office/drawing/2014/main" id="{CE168F59-9219-414C-A6E2-4B07A93CEA0C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2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BD1789-F908-4D50-BBD2-6C2417FCC7DB}"/>
              </a:ext>
            </a:extLst>
          </p:cNvPr>
          <p:cNvGrpSpPr/>
          <p:nvPr/>
        </p:nvGrpSpPr>
        <p:grpSpPr>
          <a:xfrm>
            <a:off x="5141211" y="1519423"/>
            <a:ext cx="1909578" cy="1909577"/>
            <a:chOff x="5141211" y="1519423"/>
            <a:chExt cx="1909578" cy="19095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7BFFD08-BC48-4E13-A3A9-60771A4A31D8}"/>
                </a:ext>
              </a:extLst>
            </p:cNvPr>
            <p:cNvSpPr/>
            <p:nvPr/>
          </p:nvSpPr>
          <p:spPr>
            <a:xfrm>
              <a:off x="5141211" y="1519423"/>
              <a:ext cx="1909578" cy="190957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54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182880" rtlCol="0" anchor="b"/>
            <a:lstStyle/>
            <a:p>
              <a:pPr algn="ctr"/>
              <a:endParaRPr lang="en-US" sz="1000" dirty="0">
                <a:solidFill>
                  <a:schemeClr val="bg1">
                    <a:lumMod val="50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C46C95-40DE-43D9-85A4-5276AE51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936" y="1702516"/>
              <a:ext cx="958128" cy="147921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FA51FA1-FCF5-458D-9064-5924CFE65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1F951F-A888-45FD-9F0B-4C79B56A38FC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98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19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840256"/>
            <a:ext cx="12192000" cy="4173972"/>
            <a:chOff x="0" y="1840256"/>
            <a:chExt cx="12192000" cy="4173972"/>
          </a:xfrm>
        </p:grpSpPr>
        <p:sp>
          <p:nvSpPr>
            <p:cNvPr id="89" name="Rectangle 88"/>
            <p:cNvSpPr/>
            <p:nvPr/>
          </p:nvSpPr>
          <p:spPr>
            <a:xfrm>
              <a:off x="0" y="1843648"/>
              <a:ext cx="7823200" cy="41705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23200" y="1840256"/>
              <a:ext cx="4368800" cy="4170580"/>
            </a:xfrm>
            <a:prstGeom prst="rect">
              <a:avLst/>
            </a:prstGeom>
            <a:solidFill>
              <a:srgbClr val="15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54541" y="2618988"/>
            <a:ext cx="711213" cy="689891"/>
            <a:chOff x="8154541" y="2618988"/>
            <a:chExt cx="711213" cy="689891"/>
          </a:xfrm>
        </p:grpSpPr>
        <p:sp>
          <p:nvSpPr>
            <p:cNvPr id="95" name="Oval 94"/>
            <p:cNvSpPr/>
            <p:nvPr/>
          </p:nvSpPr>
          <p:spPr>
            <a:xfrm>
              <a:off x="8154541" y="2618988"/>
              <a:ext cx="711213" cy="689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2" name="AutoShape 14"/>
            <p:cNvSpPr>
              <a:spLocks/>
            </p:cNvSpPr>
            <p:nvPr/>
          </p:nvSpPr>
          <p:spPr bwMode="auto">
            <a:xfrm>
              <a:off x="8380666" y="2803431"/>
              <a:ext cx="297061" cy="301954"/>
            </a:xfrm>
            <a:custGeom>
              <a:avLst/>
              <a:gdLst>
                <a:gd name="T0" fmla="*/ 21097 w 21108"/>
                <a:gd name="T1" fmla="*/ 16603 h 20969"/>
                <a:gd name="T2" fmla="*/ 17551 w 21108"/>
                <a:gd name="T3" fmla="*/ 14553 h 20969"/>
                <a:gd name="T4" fmla="*/ 13359 w 21108"/>
                <a:gd name="T5" fmla="*/ 14553 h 20969"/>
                <a:gd name="T6" fmla="*/ 13359 w 21108"/>
                <a:gd name="T7" fmla="*/ 14553 h 20969"/>
                <a:gd name="T8" fmla="*/ 13198 w 21108"/>
                <a:gd name="T9" fmla="*/ 15026 h 20969"/>
                <a:gd name="T10" fmla="*/ 13198 w 21108"/>
                <a:gd name="T11" fmla="*/ 15026 h 20969"/>
                <a:gd name="T12" fmla="*/ 13198 w 21108"/>
                <a:gd name="T13" fmla="*/ 15026 h 20969"/>
                <a:gd name="T14" fmla="*/ 12876 w 21108"/>
                <a:gd name="T15" fmla="*/ 15972 h 20969"/>
                <a:gd name="T16" fmla="*/ 13037 w 21108"/>
                <a:gd name="T17" fmla="*/ 16288 h 20969"/>
                <a:gd name="T18" fmla="*/ 11264 w 21108"/>
                <a:gd name="T19" fmla="*/ 15657 h 20969"/>
                <a:gd name="T20" fmla="*/ 8362 w 21108"/>
                <a:gd name="T21" fmla="*/ 12819 h 20969"/>
                <a:gd name="T22" fmla="*/ 5300 w 21108"/>
                <a:gd name="T23" fmla="*/ 9508 h 20969"/>
                <a:gd name="T24" fmla="*/ 4816 w 21108"/>
                <a:gd name="T25" fmla="*/ 7774 h 20969"/>
                <a:gd name="T26" fmla="*/ 5461 w 21108"/>
                <a:gd name="T27" fmla="*/ 7616 h 20969"/>
                <a:gd name="T28" fmla="*/ 5783 w 21108"/>
                <a:gd name="T29" fmla="*/ 7459 h 20969"/>
                <a:gd name="T30" fmla="*/ 6589 w 21108"/>
                <a:gd name="T31" fmla="*/ 7143 h 20969"/>
                <a:gd name="T32" fmla="*/ 6589 w 21108"/>
                <a:gd name="T33" fmla="*/ 6986 h 20969"/>
                <a:gd name="T34" fmla="*/ 6589 w 21108"/>
                <a:gd name="T35" fmla="*/ 6986 h 20969"/>
                <a:gd name="T36" fmla="*/ 7234 w 21108"/>
                <a:gd name="T37" fmla="*/ 6828 h 20969"/>
                <a:gd name="T38" fmla="*/ 7234 w 21108"/>
                <a:gd name="T39" fmla="*/ 6828 h 20969"/>
                <a:gd name="T40" fmla="*/ 6267 w 21108"/>
                <a:gd name="T41" fmla="*/ 2886 h 20969"/>
                <a:gd name="T42" fmla="*/ 3365 w 21108"/>
                <a:gd name="T43" fmla="*/ 48 h 20969"/>
                <a:gd name="T44" fmla="*/ 3365 w 21108"/>
                <a:gd name="T45" fmla="*/ 48 h 20969"/>
                <a:gd name="T46" fmla="*/ 3365 w 21108"/>
                <a:gd name="T47" fmla="*/ 48 h 20969"/>
                <a:gd name="T48" fmla="*/ 3365 w 21108"/>
                <a:gd name="T49" fmla="*/ 48 h 20969"/>
                <a:gd name="T50" fmla="*/ 2882 w 21108"/>
                <a:gd name="T51" fmla="*/ 206 h 20969"/>
                <a:gd name="T52" fmla="*/ 2882 w 21108"/>
                <a:gd name="T53" fmla="*/ 206 h 20969"/>
                <a:gd name="T54" fmla="*/ 2721 w 21108"/>
                <a:gd name="T55" fmla="*/ 206 h 20969"/>
                <a:gd name="T56" fmla="*/ 1915 w 21108"/>
                <a:gd name="T57" fmla="*/ 679 h 20969"/>
                <a:gd name="T58" fmla="*/ 1754 w 21108"/>
                <a:gd name="T59" fmla="*/ 994 h 20969"/>
                <a:gd name="T60" fmla="*/ 142 w 21108"/>
                <a:gd name="T61" fmla="*/ 5251 h 20969"/>
                <a:gd name="T62" fmla="*/ 5945 w 21108"/>
                <a:gd name="T63" fmla="*/ 14869 h 20969"/>
                <a:gd name="T64" fmla="*/ 15777 w 21108"/>
                <a:gd name="T65" fmla="*/ 20860 h 20969"/>
                <a:gd name="T66" fmla="*/ 20452 w 21108"/>
                <a:gd name="T67" fmla="*/ 18337 h 20969"/>
                <a:gd name="T68" fmla="*/ 20613 w 21108"/>
                <a:gd name="T69" fmla="*/ 18180 h 20969"/>
                <a:gd name="T70" fmla="*/ 20774 w 21108"/>
                <a:gd name="T71" fmla="*/ 17234 h 20969"/>
                <a:gd name="T72" fmla="*/ 20936 w 21108"/>
                <a:gd name="T73" fmla="*/ 17234 h 20969"/>
                <a:gd name="T74" fmla="*/ 20774 w 21108"/>
                <a:gd name="T75" fmla="*/ 17234 h 20969"/>
                <a:gd name="T76" fmla="*/ 21097 w 21108"/>
                <a:gd name="T77" fmla="*/ 16603 h 20969"/>
                <a:gd name="T78" fmla="*/ 21097 w 21108"/>
                <a:gd name="T79" fmla="*/ 16603 h 20969"/>
                <a:gd name="T80" fmla="*/ 3527 w 21108"/>
                <a:gd name="T81" fmla="*/ 364 h 20969"/>
                <a:gd name="T82" fmla="*/ 5945 w 21108"/>
                <a:gd name="T83" fmla="*/ 3044 h 20969"/>
                <a:gd name="T84" fmla="*/ 6912 w 21108"/>
                <a:gd name="T85" fmla="*/ 6355 h 20969"/>
                <a:gd name="T86" fmla="*/ 4655 w 21108"/>
                <a:gd name="T87" fmla="*/ 3675 h 20969"/>
                <a:gd name="T88" fmla="*/ 3527 w 21108"/>
                <a:gd name="T89" fmla="*/ 364 h 20969"/>
                <a:gd name="T90" fmla="*/ 17067 w 21108"/>
                <a:gd name="T91" fmla="*/ 16288 h 20969"/>
                <a:gd name="T92" fmla="*/ 13843 w 21108"/>
                <a:gd name="T93" fmla="*/ 14553 h 20969"/>
                <a:gd name="T94" fmla="*/ 17389 w 21108"/>
                <a:gd name="T95" fmla="*/ 14869 h 20969"/>
                <a:gd name="T96" fmla="*/ 20613 w 21108"/>
                <a:gd name="T97" fmla="*/ 16603 h 20969"/>
                <a:gd name="T98" fmla="*/ 17067 w 21108"/>
                <a:gd name="T99" fmla="*/ 16288 h 20969"/>
                <a:gd name="T100" fmla="*/ 17067 w 21108"/>
                <a:gd name="T101" fmla="*/ 16288 h 20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108" h="20969">
                  <a:moveTo>
                    <a:pt x="21097" y="16603"/>
                  </a:moveTo>
                  <a:cubicBezTo>
                    <a:pt x="21258" y="16130"/>
                    <a:pt x="19646" y="15026"/>
                    <a:pt x="17551" y="14553"/>
                  </a:cubicBezTo>
                  <a:cubicBezTo>
                    <a:pt x="15455" y="13923"/>
                    <a:pt x="13521" y="13923"/>
                    <a:pt x="13359" y="14553"/>
                  </a:cubicBezTo>
                  <a:cubicBezTo>
                    <a:pt x="13359" y="14553"/>
                    <a:pt x="13359" y="14553"/>
                    <a:pt x="13359" y="14553"/>
                  </a:cubicBezTo>
                  <a:cubicBezTo>
                    <a:pt x="13359" y="14553"/>
                    <a:pt x="13359" y="14711"/>
                    <a:pt x="13198" y="15026"/>
                  </a:cubicBezTo>
                  <a:cubicBezTo>
                    <a:pt x="13198" y="15026"/>
                    <a:pt x="13198" y="15026"/>
                    <a:pt x="13198" y="15026"/>
                  </a:cubicBezTo>
                  <a:cubicBezTo>
                    <a:pt x="13198" y="15026"/>
                    <a:pt x="13198" y="15026"/>
                    <a:pt x="13198" y="15026"/>
                  </a:cubicBezTo>
                  <a:cubicBezTo>
                    <a:pt x="13198" y="15342"/>
                    <a:pt x="13037" y="15815"/>
                    <a:pt x="12876" y="15972"/>
                  </a:cubicBezTo>
                  <a:cubicBezTo>
                    <a:pt x="12876" y="16130"/>
                    <a:pt x="12876" y="16130"/>
                    <a:pt x="13037" y="16288"/>
                  </a:cubicBezTo>
                  <a:cubicBezTo>
                    <a:pt x="12392" y="16288"/>
                    <a:pt x="11748" y="16130"/>
                    <a:pt x="11264" y="15657"/>
                  </a:cubicBezTo>
                  <a:cubicBezTo>
                    <a:pt x="8362" y="12819"/>
                    <a:pt x="8362" y="12819"/>
                    <a:pt x="8362" y="12819"/>
                  </a:cubicBezTo>
                  <a:cubicBezTo>
                    <a:pt x="5300" y="9508"/>
                    <a:pt x="5300" y="9508"/>
                    <a:pt x="5300" y="9508"/>
                  </a:cubicBezTo>
                  <a:cubicBezTo>
                    <a:pt x="4816" y="9035"/>
                    <a:pt x="4655" y="8405"/>
                    <a:pt x="4816" y="7774"/>
                  </a:cubicBezTo>
                  <a:cubicBezTo>
                    <a:pt x="4977" y="7616"/>
                    <a:pt x="5300" y="7616"/>
                    <a:pt x="5461" y="7616"/>
                  </a:cubicBezTo>
                  <a:cubicBezTo>
                    <a:pt x="5622" y="7616"/>
                    <a:pt x="5783" y="7616"/>
                    <a:pt x="5783" y="7459"/>
                  </a:cubicBezTo>
                  <a:cubicBezTo>
                    <a:pt x="5945" y="7459"/>
                    <a:pt x="6428" y="7301"/>
                    <a:pt x="6589" y="7143"/>
                  </a:cubicBezTo>
                  <a:cubicBezTo>
                    <a:pt x="6589" y="7143"/>
                    <a:pt x="6589" y="7143"/>
                    <a:pt x="6589" y="6986"/>
                  </a:cubicBezTo>
                  <a:cubicBezTo>
                    <a:pt x="6589" y="6986"/>
                    <a:pt x="6589" y="6986"/>
                    <a:pt x="6589" y="6986"/>
                  </a:cubicBezTo>
                  <a:cubicBezTo>
                    <a:pt x="6912" y="6986"/>
                    <a:pt x="7234" y="6828"/>
                    <a:pt x="7234" y="6828"/>
                  </a:cubicBezTo>
                  <a:cubicBezTo>
                    <a:pt x="7234" y="6828"/>
                    <a:pt x="7234" y="6828"/>
                    <a:pt x="7234" y="6828"/>
                  </a:cubicBezTo>
                  <a:cubicBezTo>
                    <a:pt x="7718" y="6513"/>
                    <a:pt x="7395" y="4778"/>
                    <a:pt x="6267" y="2886"/>
                  </a:cubicBezTo>
                  <a:cubicBezTo>
                    <a:pt x="5139" y="994"/>
                    <a:pt x="3849" y="-267"/>
                    <a:pt x="3365" y="48"/>
                  </a:cubicBezTo>
                  <a:cubicBezTo>
                    <a:pt x="3365" y="48"/>
                    <a:pt x="3365" y="48"/>
                    <a:pt x="3365" y="48"/>
                  </a:cubicBezTo>
                  <a:cubicBezTo>
                    <a:pt x="3365" y="48"/>
                    <a:pt x="3365" y="48"/>
                    <a:pt x="3365" y="48"/>
                  </a:cubicBezTo>
                  <a:cubicBezTo>
                    <a:pt x="3365" y="48"/>
                    <a:pt x="3365" y="48"/>
                    <a:pt x="3365" y="48"/>
                  </a:cubicBezTo>
                  <a:cubicBezTo>
                    <a:pt x="3365" y="48"/>
                    <a:pt x="3043" y="48"/>
                    <a:pt x="2882" y="206"/>
                  </a:cubicBezTo>
                  <a:cubicBezTo>
                    <a:pt x="2882" y="206"/>
                    <a:pt x="2882" y="206"/>
                    <a:pt x="2882" y="206"/>
                  </a:cubicBezTo>
                  <a:cubicBezTo>
                    <a:pt x="2882" y="206"/>
                    <a:pt x="2882" y="206"/>
                    <a:pt x="2721" y="206"/>
                  </a:cubicBezTo>
                  <a:cubicBezTo>
                    <a:pt x="2559" y="364"/>
                    <a:pt x="2076" y="679"/>
                    <a:pt x="1915" y="679"/>
                  </a:cubicBezTo>
                  <a:cubicBezTo>
                    <a:pt x="1915" y="837"/>
                    <a:pt x="1754" y="837"/>
                    <a:pt x="1754" y="994"/>
                  </a:cubicBezTo>
                  <a:cubicBezTo>
                    <a:pt x="464" y="2098"/>
                    <a:pt x="-342" y="3832"/>
                    <a:pt x="142" y="5251"/>
                  </a:cubicBezTo>
                  <a:cubicBezTo>
                    <a:pt x="303" y="7932"/>
                    <a:pt x="2559" y="11400"/>
                    <a:pt x="5945" y="14869"/>
                  </a:cubicBezTo>
                  <a:cubicBezTo>
                    <a:pt x="9330" y="18337"/>
                    <a:pt x="13037" y="20545"/>
                    <a:pt x="15777" y="20860"/>
                  </a:cubicBezTo>
                  <a:cubicBezTo>
                    <a:pt x="17551" y="21333"/>
                    <a:pt x="19324" y="20229"/>
                    <a:pt x="20452" y="18337"/>
                  </a:cubicBezTo>
                  <a:cubicBezTo>
                    <a:pt x="20452" y="18337"/>
                    <a:pt x="20613" y="18180"/>
                    <a:pt x="20613" y="18180"/>
                  </a:cubicBezTo>
                  <a:cubicBezTo>
                    <a:pt x="20613" y="18022"/>
                    <a:pt x="20774" y="17549"/>
                    <a:pt x="20774" y="17234"/>
                  </a:cubicBezTo>
                  <a:cubicBezTo>
                    <a:pt x="20774" y="17234"/>
                    <a:pt x="20774" y="17234"/>
                    <a:pt x="20936" y="17234"/>
                  </a:cubicBezTo>
                  <a:cubicBezTo>
                    <a:pt x="20774" y="17234"/>
                    <a:pt x="20774" y="17234"/>
                    <a:pt x="20774" y="17234"/>
                  </a:cubicBezTo>
                  <a:cubicBezTo>
                    <a:pt x="20936" y="16918"/>
                    <a:pt x="20936" y="16761"/>
                    <a:pt x="21097" y="16603"/>
                  </a:cubicBezTo>
                  <a:cubicBezTo>
                    <a:pt x="21097" y="16603"/>
                    <a:pt x="21097" y="16603"/>
                    <a:pt x="21097" y="16603"/>
                  </a:cubicBezTo>
                  <a:close/>
                  <a:moveTo>
                    <a:pt x="3527" y="364"/>
                  </a:moveTo>
                  <a:cubicBezTo>
                    <a:pt x="3849" y="364"/>
                    <a:pt x="4816" y="1152"/>
                    <a:pt x="5945" y="3044"/>
                  </a:cubicBezTo>
                  <a:cubicBezTo>
                    <a:pt x="7073" y="4936"/>
                    <a:pt x="7073" y="6197"/>
                    <a:pt x="6912" y="6355"/>
                  </a:cubicBezTo>
                  <a:cubicBezTo>
                    <a:pt x="6751" y="6355"/>
                    <a:pt x="5622" y="5567"/>
                    <a:pt x="4655" y="3675"/>
                  </a:cubicBezTo>
                  <a:cubicBezTo>
                    <a:pt x="3527" y="1783"/>
                    <a:pt x="3365" y="521"/>
                    <a:pt x="3527" y="364"/>
                  </a:cubicBezTo>
                  <a:close/>
                  <a:moveTo>
                    <a:pt x="17067" y="16288"/>
                  </a:moveTo>
                  <a:cubicBezTo>
                    <a:pt x="14810" y="15657"/>
                    <a:pt x="13843" y="14869"/>
                    <a:pt x="13843" y="14553"/>
                  </a:cubicBezTo>
                  <a:cubicBezTo>
                    <a:pt x="14004" y="14396"/>
                    <a:pt x="15294" y="14238"/>
                    <a:pt x="17389" y="14869"/>
                  </a:cubicBezTo>
                  <a:cubicBezTo>
                    <a:pt x="19485" y="15499"/>
                    <a:pt x="20613" y="16288"/>
                    <a:pt x="20613" y="16603"/>
                  </a:cubicBezTo>
                  <a:cubicBezTo>
                    <a:pt x="20452" y="16761"/>
                    <a:pt x="19001" y="16918"/>
                    <a:pt x="17067" y="16288"/>
                  </a:cubicBezTo>
                  <a:close/>
                  <a:moveTo>
                    <a:pt x="17067" y="16288"/>
                  </a:moveTo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154541" y="3676480"/>
            <a:ext cx="711213" cy="689891"/>
            <a:chOff x="8154541" y="3676480"/>
            <a:chExt cx="711213" cy="689891"/>
          </a:xfrm>
        </p:grpSpPr>
        <p:sp>
          <p:nvSpPr>
            <p:cNvPr id="101" name="Oval 100"/>
            <p:cNvSpPr/>
            <p:nvPr/>
          </p:nvSpPr>
          <p:spPr>
            <a:xfrm>
              <a:off x="8154541" y="3676480"/>
              <a:ext cx="711213" cy="689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733">
                <a:solidFill>
                  <a:schemeClr val="bg1"/>
                </a:solidFill>
              </a:endParaRPr>
            </a:p>
          </p:txBody>
        </p:sp>
        <p:sp>
          <p:nvSpPr>
            <p:cNvPr id="33" name="AutoShape 23"/>
            <p:cNvSpPr>
              <a:spLocks/>
            </p:cNvSpPr>
            <p:nvPr/>
          </p:nvSpPr>
          <p:spPr bwMode="auto">
            <a:xfrm>
              <a:off x="8366855" y="3877295"/>
              <a:ext cx="280392" cy="298976"/>
            </a:xfrm>
            <a:custGeom>
              <a:avLst/>
              <a:gdLst>
                <a:gd name="T0" fmla="*/ 15845 w 21600"/>
                <a:gd name="T1" fmla="*/ 20334 h 21600"/>
                <a:gd name="T2" fmla="*/ 10015 w 21600"/>
                <a:gd name="T3" fmla="*/ 21600 h 21600"/>
                <a:gd name="T4" fmla="*/ 0 w 21600"/>
                <a:gd name="T5" fmla="*/ 11891 h 21600"/>
                <a:gd name="T6" fmla="*/ 12033 w 21600"/>
                <a:gd name="T7" fmla="*/ 0 h 21600"/>
                <a:gd name="T8" fmla="*/ 21600 w 21600"/>
                <a:gd name="T9" fmla="*/ 9006 h 21600"/>
                <a:gd name="T10" fmla="*/ 15770 w 21600"/>
                <a:gd name="T11" fmla="*/ 16323 h 21600"/>
                <a:gd name="T12" fmla="*/ 13304 w 21600"/>
                <a:gd name="T13" fmla="*/ 13579 h 21600"/>
                <a:gd name="T14" fmla="*/ 13154 w 21600"/>
                <a:gd name="T15" fmla="*/ 13579 h 21600"/>
                <a:gd name="T16" fmla="*/ 8520 w 21600"/>
                <a:gd name="T17" fmla="*/ 16323 h 21600"/>
                <a:gd name="T18" fmla="*/ 5008 w 21600"/>
                <a:gd name="T19" fmla="*/ 12453 h 21600"/>
                <a:gd name="T20" fmla="*/ 12781 w 21600"/>
                <a:gd name="T21" fmla="*/ 5136 h 21600"/>
                <a:gd name="T22" fmla="*/ 16293 w 21600"/>
                <a:gd name="T23" fmla="*/ 5769 h 21600"/>
                <a:gd name="T24" fmla="*/ 15172 w 21600"/>
                <a:gd name="T25" fmla="*/ 11328 h 21600"/>
                <a:gd name="T26" fmla="*/ 16144 w 21600"/>
                <a:gd name="T27" fmla="*/ 14846 h 21600"/>
                <a:gd name="T28" fmla="*/ 19731 w 21600"/>
                <a:gd name="T29" fmla="*/ 9147 h 21600"/>
                <a:gd name="T30" fmla="*/ 11734 w 21600"/>
                <a:gd name="T31" fmla="*/ 1478 h 21600"/>
                <a:gd name="T32" fmla="*/ 1943 w 21600"/>
                <a:gd name="T33" fmla="*/ 11750 h 21600"/>
                <a:gd name="T34" fmla="*/ 10389 w 21600"/>
                <a:gd name="T35" fmla="*/ 20052 h 21600"/>
                <a:gd name="T36" fmla="*/ 15322 w 21600"/>
                <a:gd name="T37" fmla="*/ 18997 h 21600"/>
                <a:gd name="T38" fmla="*/ 15845 w 21600"/>
                <a:gd name="T39" fmla="*/ 20334 h 21600"/>
                <a:gd name="T40" fmla="*/ 14051 w 21600"/>
                <a:gd name="T41" fmla="*/ 6965 h 21600"/>
                <a:gd name="T42" fmla="*/ 12407 w 21600"/>
                <a:gd name="T43" fmla="*/ 6754 h 21600"/>
                <a:gd name="T44" fmla="*/ 7175 w 21600"/>
                <a:gd name="T45" fmla="*/ 12313 h 21600"/>
                <a:gd name="T46" fmla="*/ 9343 w 21600"/>
                <a:gd name="T47" fmla="*/ 14635 h 21600"/>
                <a:gd name="T48" fmla="*/ 13379 w 21600"/>
                <a:gd name="T49" fmla="*/ 10483 h 21600"/>
                <a:gd name="T50" fmla="*/ 14051 w 21600"/>
                <a:gd name="T51" fmla="*/ 6965 h 21600"/>
                <a:gd name="T52" fmla="*/ 14051 w 21600"/>
                <a:gd name="T53" fmla="*/ 69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00" h="21600">
                  <a:moveTo>
                    <a:pt x="15845" y="20334"/>
                  </a:moveTo>
                  <a:cubicBezTo>
                    <a:pt x="14051" y="21248"/>
                    <a:pt x="12183" y="21600"/>
                    <a:pt x="10015" y="21600"/>
                  </a:cubicBezTo>
                  <a:cubicBezTo>
                    <a:pt x="4634" y="21600"/>
                    <a:pt x="0" y="17871"/>
                    <a:pt x="0" y="11891"/>
                  </a:cubicBezTo>
                  <a:cubicBezTo>
                    <a:pt x="0" y="5558"/>
                    <a:pt x="4709" y="0"/>
                    <a:pt x="12033" y="0"/>
                  </a:cubicBezTo>
                  <a:cubicBezTo>
                    <a:pt x="17788" y="0"/>
                    <a:pt x="21600" y="3799"/>
                    <a:pt x="21600" y="9006"/>
                  </a:cubicBezTo>
                  <a:cubicBezTo>
                    <a:pt x="21600" y="13579"/>
                    <a:pt x="18835" y="16323"/>
                    <a:pt x="15770" y="16323"/>
                  </a:cubicBezTo>
                  <a:cubicBezTo>
                    <a:pt x="14425" y="16323"/>
                    <a:pt x="13229" y="15479"/>
                    <a:pt x="13304" y="13579"/>
                  </a:cubicBezTo>
                  <a:cubicBezTo>
                    <a:pt x="13154" y="13579"/>
                    <a:pt x="13154" y="13579"/>
                    <a:pt x="13154" y="13579"/>
                  </a:cubicBezTo>
                  <a:cubicBezTo>
                    <a:pt x="12033" y="15408"/>
                    <a:pt x="10538" y="16323"/>
                    <a:pt x="8520" y="16323"/>
                  </a:cubicBezTo>
                  <a:cubicBezTo>
                    <a:pt x="6652" y="16323"/>
                    <a:pt x="5008" y="14916"/>
                    <a:pt x="5008" y="12453"/>
                  </a:cubicBezTo>
                  <a:cubicBezTo>
                    <a:pt x="5008" y="8584"/>
                    <a:pt x="8221" y="5136"/>
                    <a:pt x="12781" y="5136"/>
                  </a:cubicBezTo>
                  <a:cubicBezTo>
                    <a:pt x="14201" y="5136"/>
                    <a:pt x="15471" y="5347"/>
                    <a:pt x="16293" y="5769"/>
                  </a:cubicBezTo>
                  <a:cubicBezTo>
                    <a:pt x="15172" y="11328"/>
                    <a:pt x="15172" y="11328"/>
                    <a:pt x="15172" y="11328"/>
                  </a:cubicBezTo>
                  <a:cubicBezTo>
                    <a:pt x="14724" y="13720"/>
                    <a:pt x="15098" y="14775"/>
                    <a:pt x="16144" y="14846"/>
                  </a:cubicBezTo>
                  <a:cubicBezTo>
                    <a:pt x="17863" y="14846"/>
                    <a:pt x="19731" y="12735"/>
                    <a:pt x="19731" y="9147"/>
                  </a:cubicBezTo>
                  <a:cubicBezTo>
                    <a:pt x="19731" y="4644"/>
                    <a:pt x="16891" y="1478"/>
                    <a:pt x="11734" y="1478"/>
                  </a:cubicBezTo>
                  <a:cubicBezTo>
                    <a:pt x="6428" y="1478"/>
                    <a:pt x="1943" y="5418"/>
                    <a:pt x="1943" y="11750"/>
                  </a:cubicBezTo>
                  <a:cubicBezTo>
                    <a:pt x="1943" y="16886"/>
                    <a:pt x="5456" y="20052"/>
                    <a:pt x="10389" y="20052"/>
                  </a:cubicBezTo>
                  <a:cubicBezTo>
                    <a:pt x="12257" y="20052"/>
                    <a:pt x="13976" y="19700"/>
                    <a:pt x="15322" y="18997"/>
                  </a:cubicBezTo>
                  <a:lnTo>
                    <a:pt x="15845" y="20334"/>
                  </a:lnTo>
                  <a:close/>
                  <a:moveTo>
                    <a:pt x="14051" y="6965"/>
                  </a:moveTo>
                  <a:cubicBezTo>
                    <a:pt x="13678" y="6895"/>
                    <a:pt x="13154" y="6754"/>
                    <a:pt x="12407" y="6754"/>
                  </a:cubicBezTo>
                  <a:cubicBezTo>
                    <a:pt x="9492" y="6754"/>
                    <a:pt x="7175" y="9287"/>
                    <a:pt x="7175" y="12313"/>
                  </a:cubicBezTo>
                  <a:cubicBezTo>
                    <a:pt x="7175" y="13650"/>
                    <a:pt x="7922" y="14635"/>
                    <a:pt x="9343" y="14635"/>
                  </a:cubicBezTo>
                  <a:cubicBezTo>
                    <a:pt x="11211" y="14635"/>
                    <a:pt x="13005" y="12383"/>
                    <a:pt x="13379" y="10483"/>
                  </a:cubicBezTo>
                  <a:lnTo>
                    <a:pt x="14051" y="6965"/>
                  </a:lnTo>
                  <a:close/>
                  <a:moveTo>
                    <a:pt x="14051" y="6965"/>
                  </a:moveTo>
                </a:path>
              </a:pathLst>
            </a:custGeom>
            <a:solidFill>
              <a:srgbClr val="16A086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b="1" dirty="0"/>
            </a:p>
          </p:txBody>
        </p:sp>
      </p:grpSp>
      <p:sp>
        <p:nvSpPr>
          <p:cNvPr id="104" name="Oval 103"/>
          <p:cNvSpPr/>
          <p:nvPr/>
        </p:nvSpPr>
        <p:spPr>
          <a:xfrm>
            <a:off x="8154541" y="4733972"/>
            <a:ext cx="711213" cy="6898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rgbClr val="15A185"/>
                </a:solidFill>
              </a:rPr>
              <a:t>www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62059" y="3904944"/>
            <a:ext cx="26131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uda" panose="02000000000000000000" pitchFamily="2" charset="0"/>
                <a:cs typeface="Clear Sans Light" panose="020B0303030202020304" pitchFamily="34" charset="0"/>
              </a:rPr>
              <a:t>info@kitco.ir</a:t>
            </a:r>
            <a:endParaRPr lang="en-GB" sz="1600" b="1" dirty="0">
              <a:solidFill>
                <a:schemeClr val="bg1"/>
              </a:solidFill>
              <a:latin typeface="Ruda" panose="02000000000000000000" pitchFamily="2" charset="0"/>
              <a:cs typeface="Clear Sans Light" panose="020B03030302020203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062059" y="4938251"/>
            <a:ext cx="24458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uda" panose="02000000000000000000" pitchFamily="2" charset="0"/>
                <a:cs typeface="Clear Sans Light" panose="020B0303030202020304" pitchFamily="34" charset="0"/>
                <a:sym typeface="Open Sans Light" charset="0"/>
              </a:rPr>
              <a:t>www.KITCO.ir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62059" y="2846686"/>
            <a:ext cx="18217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a-IR" sz="2000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rPr>
              <a:t>02124801213</a:t>
            </a:r>
            <a:endParaRPr lang="en-GB" sz="2000" dirty="0">
              <a:solidFill>
                <a:schemeClr val="bg1"/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30" name="Shape 44">
            <a:extLst>
              <a:ext uri="{FF2B5EF4-FFF2-40B4-BE49-F238E27FC236}">
                <a16:creationId xmlns:a16="http://schemas.microsoft.com/office/drawing/2014/main" id="{3C003454-C1A9-4DF7-A5EF-2CC9E468453E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6E9366-190E-4199-A91A-D276B34AB2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4E1A39D-AD7D-4F60-82AA-16A4A8696E16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راه های ارتباطی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9AAD040-BCA6-4B00-AD26-54A0542327D2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0D63E-DC9B-4032-B275-67960693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5336"/>
            <a:ext cx="7823199" cy="4187620"/>
          </a:xfrm>
          <a:prstGeom prst="rect">
            <a:avLst/>
          </a:prstGeom>
        </p:spPr>
      </p:pic>
      <p:sp>
        <p:nvSpPr>
          <p:cNvPr id="31" name="Round Diagonal Corner Rectangle 17">
            <a:extLst>
              <a:ext uri="{FF2B5EF4-FFF2-40B4-BE49-F238E27FC236}">
                <a16:creationId xmlns:a16="http://schemas.microsoft.com/office/drawing/2014/main" id="{64644912-230E-43A4-BF5C-881DC3947C91}"/>
              </a:ext>
            </a:extLst>
          </p:cNvPr>
          <p:cNvSpPr/>
          <p:nvPr/>
        </p:nvSpPr>
        <p:spPr>
          <a:xfrm>
            <a:off x="156411" y="4938252"/>
            <a:ext cx="7470484" cy="921128"/>
          </a:xfrm>
          <a:prstGeom prst="round2DiagRect">
            <a:avLst>
              <a:gd name="adj1" fmla="val 9472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bg2">
                    <a:lumMod val="10000"/>
                  </a:schemeClr>
                </a:solidFill>
                <a:latin typeface="Vazirmatn FD" pitchFamily="2" charset="-78"/>
                <a:cs typeface="Vazirmatn FD" pitchFamily="2" charset="-78"/>
              </a:rPr>
              <a:t>تهران – سعادت آباد ، بالاتر از میدان کاج – خیابان عبقری دوم</a:t>
            </a:r>
          </a:p>
          <a:p>
            <a:pPr algn="ctr"/>
            <a:r>
              <a:rPr lang="fa-IR" dirty="0">
                <a:solidFill>
                  <a:schemeClr val="bg2">
                    <a:lumMod val="10000"/>
                  </a:schemeClr>
                </a:solidFill>
                <a:latin typeface="Vazirmatn FD" pitchFamily="2" charset="-78"/>
                <a:cs typeface="Vazirmatn FD" pitchFamily="2" charset="-78"/>
              </a:rPr>
              <a:t>پلاک 18 – طبقه دوم</a:t>
            </a:r>
            <a:endParaRPr lang="en-US" dirty="0">
              <a:solidFill>
                <a:schemeClr val="bg2">
                  <a:lumMod val="10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91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35" grpId="0"/>
      <p:bldP spid="36" grpId="0"/>
      <p:bldP spid="37" grpId="0"/>
      <p:bldP spid="27" grpId="0"/>
      <p:bldP spid="29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78127" y="2699883"/>
            <a:ext cx="4006723" cy="2460634"/>
            <a:chOff x="1778127" y="2699881"/>
            <a:chExt cx="4006723" cy="2014788"/>
          </a:xfrm>
        </p:grpSpPr>
        <p:sp>
          <p:nvSpPr>
            <p:cNvPr id="90" name="TextBox 89"/>
            <p:cNvSpPr txBox="1"/>
            <p:nvPr/>
          </p:nvSpPr>
          <p:spPr>
            <a:xfrm>
              <a:off x="1778127" y="3750731"/>
              <a:ext cx="2869288" cy="96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Vazirmatn FD" pitchFamily="2" charset="-78"/>
                  <a:cs typeface="Vazirmatn FD" pitchFamily="2" charset="-78"/>
                </a:rPr>
                <a:t>انتقال 3 دهه تجربه ی مشاوره ، مهندسی، بازرگانی، اجرا و پشتیبانی به شرکت فناوری اطلاعات کیسون و آغاز فعالیت بصورت یکی از شرکت های تابعه کیسون.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65077" y="2699881"/>
              <a:ext cx="2619773" cy="73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Vazirmatn FD" pitchFamily="2" charset="-78"/>
                  <a:cs typeface="Vazirmatn FD" pitchFamily="2" charset="-78"/>
                </a:rPr>
                <a:t>آغاز فعالیت از ابتدای دهه ی 70 شمسی در قالب مرکز خدمات مشترک فناوری اطلاعات در کیسون.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778126" y="2783014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4800" dirty="0">
                <a:solidFill>
                  <a:srgbClr val="16A086"/>
                </a:solidFill>
                <a:latin typeface="Vazirmatn FD" pitchFamily="2" charset="-78"/>
                <a:cs typeface="Vazirmatn FD" pitchFamily="2" charset="-78"/>
              </a:rPr>
              <a:t>1370</a:t>
            </a:r>
            <a:endParaRPr lang="id-ID" sz="4800" dirty="0">
              <a:solidFill>
                <a:srgbClr val="16A086"/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38" name="Shape 44">
            <a:extLst>
              <a:ext uri="{FF2B5EF4-FFF2-40B4-BE49-F238E27FC236}">
                <a16:creationId xmlns:a16="http://schemas.microsoft.com/office/drawing/2014/main" id="{625E1A1C-DC4F-44B4-A4D8-47011750DEB8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B0D74E5-7CEF-4F69-A9AE-A010F91869C1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کیتکو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BF1B07F-1A84-4AFB-B247-F8113A784F3D}"/>
              </a:ext>
            </a:extLst>
          </p:cNvPr>
          <p:cNvSpPr txBox="1">
            <a:spLocks/>
          </p:cNvSpPr>
          <p:nvPr/>
        </p:nvSpPr>
        <p:spPr>
          <a:xfrm>
            <a:off x="2038004" y="1306428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شرکت فناوری اطلاعات کیسون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7FD9E6-D077-4E66-AE02-9376C22EEEE7}"/>
              </a:ext>
            </a:extLst>
          </p:cNvPr>
          <p:cNvSpPr txBox="1"/>
          <p:nvPr/>
        </p:nvSpPr>
        <p:spPr>
          <a:xfrm>
            <a:off x="4605323" y="4176034"/>
            <a:ext cx="1426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4800" dirty="0">
                <a:solidFill>
                  <a:srgbClr val="16A086"/>
                </a:solidFill>
                <a:latin typeface="Vazirmatn FD" pitchFamily="2" charset="-78"/>
                <a:cs typeface="Vazirmatn FD" pitchFamily="2" charset="-78"/>
              </a:rPr>
              <a:t>1398</a:t>
            </a:r>
            <a:endParaRPr lang="id-ID" sz="4800" dirty="0">
              <a:solidFill>
                <a:srgbClr val="16A086"/>
              </a:solidFill>
              <a:latin typeface="Vazirmatn FD" pitchFamily="2" charset="-78"/>
              <a:cs typeface="Vazirmatn FD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CB108-E832-49BD-8ACF-3095EF2674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16" y="705210"/>
            <a:ext cx="3947168" cy="5285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37365-E950-4BCC-8784-07163E8FD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D5F9D6-E6C7-4AB3-A7A2-11C39AFC32E2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518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31" grpId="0"/>
      <p:bldP spid="32" grpId="0"/>
      <p:bldP spid="28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4156" y="3845304"/>
            <a:ext cx="3809576" cy="1965960"/>
            <a:chOff x="422536" y="3922998"/>
            <a:chExt cx="2717945" cy="2271569"/>
          </a:xfrm>
        </p:grpSpPr>
        <p:sp>
          <p:nvSpPr>
            <p:cNvPr id="13" name="Rectangle 12"/>
            <p:cNvSpPr/>
            <p:nvPr/>
          </p:nvSpPr>
          <p:spPr>
            <a:xfrm>
              <a:off x="422536" y="3922998"/>
              <a:ext cx="2707375" cy="2271569"/>
            </a:xfrm>
            <a:prstGeom prst="rect">
              <a:avLst/>
            </a:prstGeom>
            <a:solidFill>
              <a:srgbClr val="F69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24523" y="4379620"/>
              <a:ext cx="2615958" cy="1151322"/>
              <a:chOff x="524523" y="4379620"/>
              <a:chExt cx="2615958" cy="115132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524523" y="4379620"/>
                <a:ext cx="2544280" cy="1151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Low" defTabSz="1219050" rtl="1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lang="fa-IR" sz="10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ارایه مشاوره، طراحی، اجرا و پشتیبانی کامل و یکپارچه خدمات فناوری اطلاعات در تمام لایه های سازمان خود این امکان را فراهم می کند تا فارغ ار دغدغه‌های فناورانه به اهداف و ماموریت های هسته‌ی اصلی کسب و کار خود جامه‌ی عمل بپوشاند.</a:t>
                </a:r>
                <a:endParaRPr lang="en-US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34" name="Text Placeholder 8"/>
              <p:cNvSpPr txBox="1">
                <a:spLocks/>
              </p:cNvSpPr>
              <p:nvPr/>
            </p:nvSpPr>
            <p:spPr>
              <a:xfrm>
                <a:off x="1536081" y="4467091"/>
                <a:ext cx="1604400" cy="28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rtl="1"/>
                <a:endParaRPr lang="en-GB" sz="1400" dirty="0">
                  <a:solidFill>
                    <a:schemeClr val="bg1"/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158914" y="1881066"/>
            <a:ext cx="3794759" cy="1965960"/>
            <a:chOff x="3349437" y="1643805"/>
            <a:chExt cx="2723141" cy="2209755"/>
          </a:xfrm>
        </p:grpSpPr>
        <p:sp>
          <p:nvSpPr>
            <p:cNvPr id="30" name="Rectangle 29"/>
            <p:cNvSpPr/>
            <p:nvPr/>
          </p:nvSpPr>
          <p:spPr>
            <a:xfrm>
              <a:off x="3349437" y="1643805"/>
              <a:ext cx="2723141" cy="2209755"/>
            </a:xfrm>
            <a:prstGeom prst="rect">
              <a:avLst/>
            </a:prstGeom>
            <a:solidFill>
              <a:srgbClr val="9CB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31459" y="2188686"/>
              <a:ext cx="2559097" cy="1119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000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کیتکو به عنوان شرکتی پیشرو و نوآور در ارایه خدمات فناوری اطلاعات، اولین انتخاب مشتریانی می باشد که می‌خواهند خدمات و راهکارهای فناوری اطلاعات امن و یکپارچه را منطبق بر بالاترین استانداردهای بین المللی به صورت زنجیره کامل دریافت کنند.</a:t>
              </a:r>
              <a:endParaRPr lang="en-US" sz="1000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957911" y="3831130"/>
            <a:ext cx="3794759" cy="1965960"/>
            <a:chOff x="8803707" y="1647361"/>
            <a:chExt cx="2756910" cy="2212595"/>
          </a:xfrm>
        </p:grpSpPr>
        <p:sp>
          <p:nvSpPr>
            <p:cNvPr id="20" name="Rectangle 19"/>
            <p:cNvSpPr/>
            <p:nvPr/>
          </p:nvSpPr>
          <p:spPr>
            <a:xfrm>
              <a:off x="8803707" y="1647361"/>
              <a:ext cx="2756910" cy="2212595"/>
            </a:xfrm>
            <a:prstGeom prst="rect">
              <a:avLst/>
            </a:prstGeom>
            <a:solidFill>
              <a:srgbClr val="29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20152" y="1722689"/>
              <a:ext cx="2380464" cy="2108636"/>
              <a:chOff x="818589" y="3918185"/>
              <a:chExt cx="2380464" cy="2108636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818589" y="3918185"/>
                <a:ext cx="2380464" cy="2108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justLow" defTabSz="1219050" rtl="1">
                  <a:lnSpc>
                    <a:spcPct val="150000"/>
                  </a:lnSpc>
                  <a:spcBef>
                    <a:spcPct val="20000"/>
                  </a:spcBef>
                  <a:buFontTx/>
                  <a:buChar char="-"/>
                  <a:defRPr/>
                </a:pPr>
                <a:r>
                  <a:rPr lang="fa-IR" sz="10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رابطه برد، برد</a:t>
                </a:r>
              </a:p>
              <a:p>
                <a:pPr marL="171450" indent="-171450" algn="justLow" defTabSz="1219050" rtl="1">
                  <a:lnSpc>
                    <a:spcPct val="150000"/>
                  </a:lnSpc>
                  <a:spcBef>
                    <a:spcPct val="20000"/>
                  </a:spcBef>
                  <a:buFontTx/>
                  <a:buChar char="-"/>
                  <a:defRPr/>
                </a:pPr>
                <a:r>
                  <a:rPr lang="fa-IR" sz="10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ارایه یکپارچه بهترین خدمات</a:t>
                </a:r>
              </a:p>
              <a:p>
                <a:pPr marL="171450" indent="-171450" algn="justLow" defTabSz="1219050" rtl="1">
                  <a:lnSpc>
                    <a:spcPct val="150000"/>
                  </a:lnSpc>
                  <a:spcBef>
                    <a:spcPct val="20000"/>
                  </a:spcBef>
                  <a:buFontTx/>
                  <a:buChar char="-"/>
                  <a:defRPr/>
                </a:pPr>
                <a:r>
                  <a:rPr lang="fa-IR" sz="10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مسئولیت پذیری</a:t>
                </a:r>
              </a:p>
              <a:p>
                <a:pPr marL="171450" indent="-171450" algn="justLow" defTabSz="1219050" rtl="1">
                  <a:lnSpc>
                    <a:spcPct val="150000"/>
                  </a:lnSpc>
                  <a:spcBef>
                    <a:spcPct val="20000"/>
                  </a:spcBef>
                  <a:buFontTx/>
                  <a:buChar char="-"/>
                  <a:defRPr/>
                </a:pPr>
                <a:r>
                  <a:rPr lang="fa-IR" sz="10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ارتقای تجربه مشتری</a:t>
                </a:r>
              </a:p>
              <a:p>
                <a:pPr marL="171450" indent="-171450" algn="justLow" defTabSz="1219050" rtl="1">
                  <a:lnSpc>
                    <a:spcPct val="150000"/>
                  </a:lnSpc>
                  <a:spcBef>
                    <a:spcPct val="20000"/>
                  </a:spcBef>
                  <a:buFontTx/>
                  <a:buChar char="-"/>
                  <a:defRPr/>
                </a:pPr>
                <a:r>
                  <a:rPr lang="fa-IR" sz="10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رعایت بالاترین استانداردهای اخلاقی و حرفه ای</a:t>
                </a:r>
              </a:p>
              <a:p>
                <a:pPr marL="171450" indent="-171450" algn="justLow" defTabSz="1219050" rtl="1">
                  <a:lnSpc>
                    <a:spcPct val="150000"/>
                  </a:lnSpc>
                  <a:spcBef>
                    <a:spcPct val="20000"/>
                  </a:spcBef>
                  <a:buFontTx/>
                  <a:buChar char="-"/>
                  <a:defRPr/>
                </a:pPr>
                <a:r>
                  <a:rPr lang="fa-IR" sz="10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توجه به مسیر رشد کارکنان</a:t>
                </a:r>
              </a:p>
              <a:p>
                <a:pPr marL="171450" indent="-171450" algn="justLow" defTabSz="1219050" rtl="1">
                  <a:lnSpc>
                    <a:spcPct val="150000"/>
                  </a:lnSpc>
                  <a:spcBef>
                    <a:spcPct val="20000"/>
                  </a:spcBef>
                  <a:buFontTx/>
                  <a:buChar char="-"/>
                  <a:defRPr/>
                </a:pPr>
                <a:r>
                  <a:rPr lang="fa-IR" sz="1000" dirty="0">
                    <a:solidFill>
                      <a:schemeClr val="bg1"/>
                    </a:solidFill>
                    <a:latin typeface="Vazirmatn FD" pitchFamily="2" charset="-78"/>
                    <a:cs typeface="Vazirmatn FD" pitchFamily="2" charset="-78"/>
                  </a:rPr>
                  <a:t>ایجاد و حفظ اعتماد مشتری و تمرکز بر ایجاد روابط بلندمدت</a:t>
                </a:r>
              </a:p>
            </p:txBody>
          </p:sp>
          <p:sp>
            <p:nvSpPr>
              <p:cNvPr id="51" name="Text Placeholder 8"/>
              <p:cNvSpPr txBox="1">
                <a:spLocks/>
              </p:cNvSpPr>
              <p:nvPr/>
            </p:nvSpPr>
            <p:spPr>
              <a:xfrm>
                <a:off x="1497590" y="4475428"/>
                <a:ext cx="1604400" cy="2865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rtl="1"/>
                <a:endParaRPr lang="en-GB" sz="1400" dirty="0">
                  <a:solidFill>
                    <a:schemeClr val="bg1"/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endParaRPr>
              </a:p>
            </p:txBody>
          </p:sp>
        </p:grpSp>
      </p:grpSp>
      <p:sp>
        <p:nvSpPr>
          <p:cNvPr id="59" name="Shape 44">
            <a:extLst>
              <a:ext uri="{FF2B5EF4-FFF2-40B4-BE49-F238E27FC236}">
                <a16:creationId xmlns:a16="http://schemas.microsoft.com/office/drawing/2014/main" id="{F2E555A0-5ACC-4DE1-8A09-3A83E2CA7AB4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A83E55D-10A5-4874-9A82-49833606E3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081E8066-254B-49B7-B44D-17F269EB4149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کیتکو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CB8FE65A-72A4-409C-B536-7904C7268BB7}"/>
              </a:ext>
            </a:extLst>
          </p:cNvPr>
          <p:cNvSpPr txBox="1">
            <a:spLocks/>
          </p:cNvSpPr>
          <p:nvPr/>
        </p:nvSpPr>
        <p:spPr>
          <a:xfrm>
            <a:off x="1941932" y="1343658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شرکت فناوری اطلاعات کیسون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D6B7866-9466-49B6-8A61-E4511A2FFC68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DE0FA9-3CAB-49D9-97FA-22D310E56A30}"/>
              </a:ext>
            </a:extLst>
          </p:cNvPr>
          <p:cNvGrpSpPr/>
          <p:nvPr/>
        </p:nvGrpSpPr>
        <p:grpSpPr>
          <a:xfrm>
            <a:off x="7957910" y="1878803"/>
            <a:ext cx="3794761" cy="1961189"/>
            <a:chOff x="8007843" y="1874179"/>
            <a:chExt cx="3794761" cy="1961189"/>
          </a:xfrm>
        </p:grpSpPr>
        <p:grpSp>
          <p:nvGrpSpPr>
            <p:cNvPr id="6" name="Group 5"/>
            <p:cNvGrpSpPr/>
            <p:nvPr/>
          </p:nvGrpSpPr>
          <p:grpSpPr>
            <a:xfrm>
              <a:off x="8007843" y="1874179"/>
              <a:ext cx="3794761" cy="1961189"/>
              <a:chOff x="8839979" y="3941599"/>
              <a:chExt cx="2767552" cy="2246772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8839979" y="3941599"/>
                <a:ext cx="2767552" cy="19379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839979" y="5871837"/>
                <a:ext cx="2767551" cy="31653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600" dirty="0">
                    <a:solidFill>
                      <a:schemeClr val="bg1">
                        <a:lumMod val="95000"/>
                      </a:schemeClr>
                    </a:solidFill>
                    <a:latin typeface="Vazirmatn FD" pitchFamily="2" charset="-78"/>
                    <a:cs typeface="Vazirmatn FD" pitchFamily="2" charset="-78"/>
                  </a:rPr>
                  <a:t>ارزش‌ها</a:t>
                </a:r>
                <a:endParaRPr lang="en-US" sz="1600" dirty="0">
                  <a:solidFill>
                    <a:schemeClr val="bg1">
                      <a:lumMod val="95000"/>
                    </a:schemeClr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AF431F2-DFB1-4E86-995E-10378D656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198" y="2057059"/>
              <a:ext cx="1325880" cy="132588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F2FCA4-5537-4342-B645-E8463AECC1C5}"/>
              </a:ext>
            </a:extLst>
          </p:cNvPr>
          <p:cNvGrpSpPr/>
          <p:nvPr/>
        </p:nvGrpSpPr>
        <p:grpSpPr>
          <a:xfrm>
            <a:off x="4156794" y="3845304"/>
            <a:ext cx="3799000" cy="1967339"/>
            <a:chOff x="4177970" y="3989036"/>
            <a:chExt cx="3799000" cy="1967339"/>
          </a:xfrm>
        </p:grpSpPr>
        <p:grpSp>
          <p:nvGrpSpPr>
            <p:cNvPr id="4" name="Group 3"/>
            <p:cNvGrpSpPr/>
            <p:nvPr/>
          </p:nvGrpSpPr>
          <p:grpSpPr>
            <a:xfrm>
              <a:off x="4177970" y="3989036"/>
              <a:ext cx="3799000" cy="1967339"/>
              <a:chOff x="3366565" y="3941599"/>
              <a:chExt cx="2743868" cy="259414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369627" y="3941599"/>
                <a:ext cx="2740806" cy="223060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366565" y="6174020"/>
                <a:ext cx="2740806" cy="361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600" dirty="0">
                    <a:solidFill>
                      <a:schemeClr val="bg1">
                        <a:lumMod val="95000"/>
                      </a:schemeClr>
                    </a:solidFill>
                    <a:latin typeface="Vazirmatn FD" pitchFamily="2" charset="-78"/>
                    <a:cs typeface="Vazirmatn FD" pitchFamily="2" charset="-78"/>
                  </a:rPr>
                  <a:t>چشم انداز</a:t>
                </a:r>
                <a:endParaRPr lang="en-US" sz="1600" dirty="0">
                  <a:solidFill>
                    <a:schemeClr val="bg1">
                      <a:lumMod val="95000"/>
                    </a:schemeClr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40716F-0EE4-4A41-9664-EF215A8C6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507" y="4171917"/>
              <a:ext cx="1325880" cy="132588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D8253-78DF-4C84-8BD9-528D223B5881}"/>
              </a:ext>
            </a:extLst>
          </p:cNvPr>
          <p:cNvGrpSpPr/>
          <p:nvPr/>
        </p:nvGrpSpPr>
        <p:grpSpPr>
          <a:xfrm>
            <a:off x="364156" y="1881067"/>
            <a:ext cx="3794759" cy="1964237"/>
            <a:chOff x="343788" y="1590120"/>
            <a:chExt cx="3794759" cy="1964237"/>
          </a:xfrm>
        </p:grpSpPr>
        <p:grpSp>
          <p:nvGrpSpPr>
            <p:cNvPr id="3" name="Group 2"/>
            <p:cNvGrpSpPr/>
            <p:nvPr/>
          </p:nvGrpSpPr>
          <p:grpSpPr>
            <a:xfrm>
              <a:off x="343788" y="1590120"/>
              <a:ext cx="3794759" cy="1964237"/>
              <a:chOff x="644029" y="1736261"/>
              <a:chExt cx="2956435" cy="2216507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44029" y="1736261"/>
                <a:ext cx="2956435" cy="190889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44029" y="3643217"/>
                <a:ext cx="2956435" cy="30955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600" dirty="0">
                    <a:solidFill>
                      <a:schemeClr val="bg1">
                        <a:lumMod val="95000"/>
                      </a:schemeClr>
                    </a:solidFill>
                    <a:latin typeface="Vazirmatn FD" pitchFamily="2" charset="-78"/>
                    <a:cs typeface="Vazirmatn FD" pitchFamily="2" charset="-78"/>
                  </a:rPr>
                  <a:t>ماموریت</a:t>
                </a:r>
                <a:endParaRPr lang="en-US" sz="1600" dirty="0">
                  <a:solidFill>
                    <a:schemeClr val="bg1">
                      <a:lumMod val="95000"/>
                    </a:schemeClr>
                  </a:solidFill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3C7B7B4-C24C-4089-BC9F-A84D0A1E6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038" y="1771298"/>
              <a:ext cx="1327561" cy="1327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381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4361738" y="2182918"/>
            <a:ext cx="3408069" cy="3408069"/>
          </a:xfrm>
          <a:prstGeom prst="ellipse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7661489" y="2256418"/>
            <a:ext cx="2991932" cy="865385"/>
            <a:chOff x="8689522" y="2355974"/>
            <a:chExt cx="2383748" cy="865385"/>
          </a:xfrm>
        </p:grpSpPr>
        <p:sp>
          <p:nvSpPr>
            <p:cNvPr id="75" name="TextBox 74"/>
            <p:cNvSpPr txBox="1"/>
            <p:nvPr/>
          </p:nvSpPr>
          <p:spPr>
            <a:xfrm>
              <a:off x="9588568" y="2355974"/>
              <a:ext cx="1484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a-IR" sz="1400" b="1" dirty="0">
                  <a:solidFill>
                    <a:srgbClr val="297E9F"/>
                  </a:solidFill>
                  <a:latin typeface="Vazirmatn FD" pitchFamily="2" charset="-78"/>
                  <a:cs typeface="Vazirmatn FD" pitchFamily="2" charset="-78"/>
                </a:rPr>
                <a:t>دپارتمان زیرساخت</a:t>
              </a:r>
              <a:endParaRPr lang="en-GB" sz="1400" b="1" dirty="0">
                <a:solidFill>
                  <a:srgbClr val="297E9F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689522" y="2642354"/>
              <a:ext cx="2359478" cy="579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100" dirty="0">
                  <a:solidFill>
                    <a:srgbClr val="297E9F"/>
                  </a:solidFill>
                  <a:latin typeface="Vazirmatn FD" pitchFamily="2" charset="-78"/>
                  <a:cs typeface="Vazirmatn FD" pitchFamily="2" charset="-78"/>
                </a:rPr>
                <a:t>طراحی ، مشاوره و مهندسی زیرساخت های ابری، اختصاصی و مجازی در مقیاس سازمان های بزرگ.</a:t>
              </a:r>
              <a:endParaRPr lang="en-US" sz="1200" dirty="0">
                <a:solidFill>
                  <a:srgbClr val="297E9F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118479" y="3427113"/>
            <a:ext cx="3408069" cy="1366193"/>
            <a:chOff x="8689522" y="2348666"/>
            <a:chExt cx="2398644" cy="1436278"/>
          </a:xfrm>
        </p:grpSpPr>
        <p:sp>
          <p:nvSpPr>
            <p:cNvPr id="78" name="TextBox 77"/>
            <p:cNvSpPr txBox="1"/>
            <p:nvPr/>
          </p:nvSpPr>
          <p:spPr>
            <a:xfrm>
              <a:off x="9090503" y="2348666"/>
              <a:ext cx="1997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a-IR" sz="1400" b="1" dirty="0">
                  <a:solidFill>
                    <a:srgbClr val="F69C15"/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دپارتمان مدیریت اطلاعات</a:t>
              </a:r>
              <a:endParaRPr lang="en-GB" sz="1400" b="1" dirty="0">
                <a:solidFill>
                  <a:srgbClr val="F69C15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689522" y="2642354"/>
              <a:ext cx="2359478" cy="1142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100" dirty="0">
                  <a:solidFill>
                    <a:srgbClr val="F69C15"/>
                  </a:solidFill>
                  <a:latin typeface="Vazirmatn FD" pitchFamily="2" charset="-78"/>
                  <a:cs typeface="Vazirmatn FD" pitchFamily="2" charset="-78"/>
                </a:rPr>
                <a:t>مهندسی گردش ، تولید و نگهداشت اطلاعات سازمانی ، مدیریت ساختار اطلاعات و استقرار سیستم های مدیریتی ، راه اندازی و مدیریت مراکز اسناد فیزیکی و الکترونیکی سازمان</a:t>
              </a:r>
              <a:endParaRPr lang="en-US" sz="1200" dirty="0">
                <a:solidFill>
                  <a:srgbClr val="F69C15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760693" y="4701229"/>
            <a:ext cx="3161441" cy="845192"/>
            <a:chOff x="8689522" y="2334577"/>
            <a:chExt cx="2359478" cy="977246"/>
          </a:xfrm>
        </p:grpSpPr>
        <p:sp>
          <p:nvSpPr>
            <p:cNvPr id="81" name="TextBox 80"/>
            <p:cNvSpPr txBox="1"/>
            <p:nvPr/>
          </p:nvSpPr>
          <p:spPr>
            <a:xfrm>
              <a:off x="9716583" y="2334577"/>
              <a:ext cx="1332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a-IR" sz="1400" b="1" dirty="0">
                  <a:solidFill>
                    <a:srgbClr val="9CBC58"/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دپارتمان بازرگانی</a:t>
              </a:r>
              <a:endParaRPr lang="en-GB" sz="1400" b="1" dirty="0">
                <a:solidFill>
                  <a:srgbClr val="9CBC58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689522" y="2642353"/>
              <a:ext cx="2359478" cy="669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100" dirty="0">
                  <a:solidFill>
                    <a:srgbClr val="9CBC58"/>
                  </a:solidFill>
                  <a:latin typeface="Vazirmatn FD" pitchFamily="2" charset="-78"/>
                  <a:cs typeface="Vazirmatn FD" pitchFamily="2" charset="-78"/>
                </a:rPr>
                <a:t>واردات رسمی و تامین اقلام مرتبط تکنولوژی ، ارتباطات تجاری با تامین کنندگان اصلی داخلی و بین المللی.</a:t>
              </a:r>
              <a:endParaRPr lang="en-US" sz="1200" dirty="0">
                <a:solidFill>
                  <a:srgbClr val="9CBC58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59488" y="2262927"/>
            <a:ext cx="4146005" cy="1140092"/>
            <a:chOff x="1118905" y="2323567"/>
            <a:chExt cx="2404575" cy="1140092"/>
          </a:xfrm>
        </p:grpSpPr>
        <p:sp>
          <p:nvSpPr>
            <p:cNvPr id="84" name="TextBox 83"/>
            <p:cNvSpPr txBox="1"/>
            <p:nvPr/>
          </p:nvSpPr>
          <p:spPr>
            <a:xfrm>
              <a:off x="1190789" y="2323567"/>
              <a:ext cx="2332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a-IR" sz="1400" b="1" dirty="0">
                  <a:solidFill>
                    <a:srgbClr val="C1392B"/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دپارتمان سیستم های اطلاعاتی</a:t>
              </a:r>
              <a:endParaRPr lang="en-GB" sz="1400" b="1" dirty="0">
                <a:solidFill>
                  <a:srgbClr val="C1392B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118905" y="2630739"/>
              <a:ext cx="2333364" cy="83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100" dirty="0">
                  <a:solidFill>
                    <a:srgbClr val="C1392B"/>
                  </a:solidFill>
                  <a:latin typeface="Vazirmatn FD" pitchFamily="2" charset="-78"/>
                  <a:cs typeface="Vazirmatn FD" pitchFamily="2" charset="-78"/>
                </a:rPr>
                <a:t>مشاوره ، مهندسی و توسعه ی سیستم های اطلاعاتی خاص منظوره ، سیستم های </a:t>
              </a:r>
              <a:r>
                <a:rPr lang="en-US" sz="1100" dirty="0">
                  <a:solidFill>
                    <a:srgbClr val="C1392B"/>
                  </a:solidFill>
                  <a:latin typeface="Vazirmatn FD" pitchFamily="2" charset="-78"/>
                  <a:cs typeface="Vazirmatn FD" pitchFamily="2" charset="-78"/>
                </a:rPr>
                <a:t>ERP</a:t>
              </a:r>
              <a:r>
                <a:rPr lang="fa-IR" sz="1100" dirty="0">
                  <a:solidFill>
                    <a:srgbClr val="C1392B"/>
                  </a:solidFill>
                  <a:latin typeface="Vazirmatn FD" pitchFamily="2" charset="-78"/>
                  <a:cs typeface="Vazirmatn FD" pitchFamily="2" charset="-78"/>
                </a:rPr>
                <a:t> ، پیاده سازی سیستم های اطلاعاتی بر اساس استاندارد های رایج صنعت.</a:t>
              </a:r>
              <a:endParaRPr lang="en-US" sz="1200" dirty="0">
                <a:solidFill>
                  <a:srgbClr val="C1392B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79518" y="4798902"/>
            <a:ext cx="3765117" cy="1596182"/>
            <a:chOff x="1139825" y="2386923"/>
            <a:chExt cx="2333364" cy="1596182"/>
          </a:xfrm>
        </p:grpSpPr>
        <p:sp>
          <p:nvSpPr>
            <p:cNvPr id="87" name="TextBox 86"/>
            <p:cNvSpPr txBox="1"/>
            <p:nvPr/>
          </p:nvSpPr>
          <p:spPr>
            <a:xfrm>
              <a:off x="2135963" y="2386923"/>
              <a:ext cx="13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a-IR" sz="1400" b="1" dirty="0">
                  <a:solidFill>
                    <a:srgbClr val="00B0F0"/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دپارتمان مشاوره</a:t>
              </a:r>
              <a:endParaRPr lang="en-GB" sz="1400" b="1" dirty="0">
                <a:solidFill>
                  <a:srgbClr val="00B0F0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39825" y="2642353"/>
              <a:ext cx="2333364" cy="1340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100" dirty="0">
                  <a:solidFill>
                    <a:srgbClr val="00B0F0"/>
                  </a:solidFill>
                  <a:latin typeface="Vazirmatn FD" pitchFamily="2" charset="-78"/>
                  <a:cs typeface="Vazirmatn FD" pitchFamily="2" charset="-78"/>
                </a:rPr>
                <a:t>ارایه راهکار های جامع در زمینه تحول دیجیتال، معماری سازمانی، پیاده سازی یکپارچه عملیات و خدمات فناوری اطلاعات، بستر های زیرساختی ، مراکز داده ، سرویس های دولت الکترونیک ، تجارت الکتروتیک ، هوش تجاری و مدیریت و کنترل پروژه های فناوری اطلاعات .</a:t>
              </a:r>
              <a:endParaRPr lang="en-US" sz="1200" dirty="0">
                <a:solidFill>
                  <a:srgbClr val="00B0F0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79794" y="3528404"/>
            <a:ext cx="3373578" cy="1088350"/>
            <a:chOff x="1139825" y="2386923"/>
            <a:chExt cx="2333364" cy="1088350"/>
          </a:xfrm>
        </p:grpSpPr>
        <p:sp>
          <p:nvSpPr>
            <p:cNvPr id="90" name="TextBox 89"/>
            <p:cNvSpPr txBox="1"/>
            <p:nvPr/>
          </p:nvSpPr>
          <p:spPr>
            <a:xfrm>
              <a:off x="2478436" y="2386923"/>
              <a:ext cx="994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a-IR" sz="1400" b="1" dirty="0">
                  <a:solidFill>
                    <a:srgbClr val="7030A0"/>
                  </a:solidFill>
                  <a:latin typeface="Vazirmatn FD" pitchFamily="2" charset="-78"/>
                  <a:ea typeface="Fira Sans Book" panose="00000400000000000000" pitchFamily="50" charset="0"/>
                  <a:cs typeface="Vazirmatn FD" pitchFamily="2" charset="-78"/>
                </a:rPr>
                <a:t>دپارتمان پشتیبانی</a:t>
              </a:r>
              <a:endParaRPr lang="en-GB" sz="1400" b="1" dirty="0">
                <a:solidFill>
                  <a:srgbClr val="7030A0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39825" y="2642353"/>
              <a:ext cx="2333364" cy="83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Low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100" dirty="0">
                  <a:solidFill>
                    <a:srgbClr val="7030A0"/>
                  </a:solidFill>
                  <a:latin typeface="Vazirmatn FD" pitchFamily="2" charset="-78"/>
                  <a:cs typeface="Vazirmatn FD" pitchFamily="2" charset="-78"/>
                </a:rPr>
                <a:t>پشتیبانی صفر تا صد عملیات فناوری اطلاعات سازمان های گسترده با پراکندگی جغرافیایی بر اساس استاندارد های بین المللی</a:t>
              </a:r>
              <a:r>
                <a:rPr lang="en-US" sz="1100" dirty="0">
                  <a:solidFill>
                    <a:srgbClr val="7030A0"/>
                  </a:solidFill>
                  <a:latin typeface="Vazirmatn FD" pitchFamily="2" charset="-78"/>
                  <a:cs typeface="Vazirmatn FD" pitchFamily="2" charset="-78"/>
                </a:rPr>
                <a:t> </a:t>
              </a:r>
              <a:r>
                <a:rPr lang="fa-IR" sz="1100" dirty="0">
                  <a:solidFill>
                    <a:srgbClr val="7030A0"/>
                  </a:solidFill>
                  <a:latin typeface="Vazirmatn FD" pitchFamily="2" charset="-78"/>
                  <a:cs typeface="Vazirmatn FD" pitchFamily="2" charset="-78"/>
                </a:rPr>
                <a:t> </a:t>
              </a:r>
              <a:r>
                <a:rPr lang="en-US" sz="1100" dirty="0">
                  <a:solidFill>
                    <a:srgbClr val="7030A0"/>
                  </a:solidFill>
                  <a:latin typeface="Vazirmatn FD" pitchFamily="2" charset="-78"/>
                  <a:cs typeface="Vazirmatn FD" pitchFamily="2" charset="-78"/>
                </a:rPr>
                <a:t>ITIL/FITSM/COBIT/ISMS</a:t>
              </a:r>
              <a:r>
                <a:rPr lang="fa-IR" sz="1100" dirty="0">
                  <a:solidFill>
                    <a:srgbClr val="7030A0"/>
                  </a:solidFill>
                  <a:latin typeface="Vazirmatn FD" pitchFamily="2" charset="-78"/>
                  <a:cs typeface="Vazirmatn FD" pitchFamily="2" charset="-78"/>
                </a:rPr>
                <a:t>.</a:t>
              </a:r>
              <a:endParaRPr lang="en-US" sz="1200" dirty="0">
                <a:solidFill>
                  <a:srgbClr val="7030A0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94" name="Shape 44">
            <a:extLst>
              <a:ext uri="{FF2B5EF4-FFF2-40B4-BE49-F238E27FC236}">
                <a16:creationId xmlns:a16="http://schemas.microsoft.com/office/drawing/2014/main" id="{55F001FA-588C-4396-AAF1-3271748EDF60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58FD6E0-E75A-4C75-AB73-8BF84195F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43B9365-8E10-4BC3-9337-6DE0F3A708C8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50EA2030-0DAE-41E8-B864-DEB22DF61F76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کیتکو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EDC918CB-31B9-4119-B8E1-6A3C2A047018}"/>
              </a:ext>
            </a:extLst>
          </p:cNvPr>
          <p:cNvSpPr txBox="1">
            <a:spLocks/>
          </p:cNvSpPr>
          <p:nvPr/>
        </p:nvSpPr>
        <p:spPr>
          <a:xfrm>
            <a:off x="2038004" y="1306428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دپارتمان ها و خدمات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36075B2-1F59-4CB8-BED9-DAAE8F1ECA2D}"/>
              </a:ext>
            </a:extLst>
          </p:cNvPr>
          <p:cNvGrpSpPr/>
          <p:nvPr/>
        </p:nvGrpSpPr>
        <p:grpSpPr>
          <a:xfrm>
            <a:off x="6895427" y="2292509"/>
            <a:ext cx="766062" cy="768808"/>
            <a:chOff x="5887010" y="3781385"/>
            <a:chExt cx="424330" cy="425851"/>
          </a:xfrm>
        </p:grpSpPr>
        <p:sp>
          <p:nvSpPr>
            <p:cNvPr id="68" name="Oval 18">
              <a:extLst>
                <a:ext uri="{FF2B5EF4-FFF2-40B4-BE49-F238E27FC236}">
                  <a16:creationId xmlns:a16="http://schemas.microsoft.com/office/drawing/2014/main" id="{0EB10111-3EFE-4AD2-BC6E-5141C60B1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010" y="3781385"/>
              <a:ext cx="424330" cy="425851"/>
            </a:xfrm>
            <a:prstGeom prst="ellipse">
              <a:avLst/>
            </a:prstGeom>
            <a:solidFill>
              <a:srgbClr val="297E9F"/>
            </a:solidFill>
            <a:ln w="571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73" name="AutoShape 35">
              <a:extLst>
                <a:ext uri="{FF2B5EF4-FFF2-40B4-BE49-F238E27FC236}">
                  <a16:creationId xmlns:a16="http://schemas.microsoft.com/office/drawing/2014/main" id="{DBD38FD1-D2EC-48E5-98D3-A37F1E35B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2901" y="3879346"/>
              <a:ext cx="216432" cy="290727"/>
            </a:xfrm>
            <a:custGeom>
              <a:avLst/>
              <a:gdLst>
                <a:gd name="T0" fmla="*/ 733 w 19946"/>
                <a:gd name="T1" fmla="*/ 1038 h 21355"/>
                <a:gd name="T2" fmla="*/ 550 w 19946"/>
                <a:gd name="T3" fmla="*/ 889 h 21355"/>
                <a:gd name="T4" fmla="*/ 6041 w 19946"/>
                <a:gd name="T5" fmla="*/ 11465 h 21355"/>
                <a:gd name="T6" fmla="*/ 5858 w 19946"/>
                <a:gd name="T7" fmla="*/ 16679 h 21355"/>
                <a:gd name="T8" fmla="*/ 0 w 19946"/>
                <a:gd name="T9" fmla="*/ 18765 h 21355"/>
                <a:gd name="T10" fmla="*/ 6590 w 19946"/>
                <a:gd name="T11" fmla="*/ 17722 h 21355"/>
                <a:gd name="T12" fmla="*/ 8970 w 19946"/>
                <a:gd name="T13" fmla="*/ 20999 h 21355"/>
                <a:gd name="T14" fmla="*/ 10251 w 19946"/>
                <a:gd name="T15" fmla="*/ 20403 h 21355"/>
                <a:gd name="T16" fmla="*/ 12265 w 19946"/>
                <a:gd name="T17" fmla="*/ 18467 h 21355"/>
                <a:gd name="T18" fmla="*/ 12631 w 19946"/>
                <a:gd name="T19" fmla="*/ 17275 h 21355"/>
                <a:gd name="T20" fmla="*/ 8055 w 19946"/>
                <a:gd name="T21" fmla="*/ 16381 h 21355"/>
                <a:gd name="T22" fmla="*/ 18855 w 19946"/>
                <a:gd name="T23" fmla="*/ 15785 h 21355"/>
                <a:gd name="T24" fmla="*/ 18672 w 19946"/>
                <a:gd name="T25" fmla="*/ 15636 h 21355"/>
                <a:gd name="T26" fmla="*/ 17024 w 19946"/>
                <a:gd name="T27" fmla="*/ 12806 h 21355"/>
                <a:gd name="T28" fmla="*/ 16475 w 19946"/>
                <a:gd name="T29" fmla="*/ 12806 h 21355"/>
                <a:gd name="T30" fmla="*/ 13180 w 19946"/>
                <a:gd name="T31" fmla="*/ 5805 h 21355"/>
                <a:gd name="T32" fmla="*/ 8421 w 19946"/>
                <a:gd name="T33" fmla="*/ 9380 h 21355"/>
                <a:gd name="T34" fmla="*/ 12814 w 19946"/>
                <a:gd name="T35" fmla="*/ 5507 h 21355"/>
                <a:gd name="T36" fmla="*/ 4211 w 19946"/>
                <a:gd name="T37" fmla="*/ 2825 h 21355"/>
                <a:gd name="T38" fmla="*/ 4211 w 19946"/>
                <a:gd name="T39" fmla="*/ 2378 h 21355"/>
                <a:gd name="T40" fmla="*/ 1831 w 19946"/>
                <a:gd name="T41" fmla="*/ 591 h 21355"/>
                <a:gd name="T42" fmla="*/ 1648 w 19946"/>
                <a:gd name="T43" fmla="*/ 1038 h 21355"/>
                <a:gd name="T44" fmla="*/ 18672 w 19946"/>
                <a:gd name="T45" fmla="*/ 14891 h 21355"/>
                <a:gd name="T46" fmla="*/ 17024 w 19946"/>
                <a:gd name="T47" fmla="*/ 9678 h 21355"/>
                <a:gd name="T48" fmla="*/ 15560 w 19946"/>
                <a:gd name="T49" fmla="*/ 2825 h 21355"/>
                <a:gd name="T50" fmla="*/ 12814 w 19946"/>
                <a:gd name="T51" fmla="*/ 5507 h 21355"/>
                <a:gd name="T52" fmla="*/ 13180 w 19946"/>
                <a:gd name="T53" fmla="*/ 5805 h 21355"/>
                <a:gd name="T54" fmla="*/ 16475 w 19946"/>
                <a:gd name="T55" fmla="*/ 3570 h 21355"/>
                <a:gd name="T56" fmla="*/ 16475 w 19946"/>
                <a:gd name="T57" fmla="*/ 8933 h 21355"/>
                <a:gd name="T58" fmla="*/ 17024 w 19946"/>
                <a:gd name="T59" fmla="*/ 2676 h 21355"/>
                <a:gd name="T60" fmla="*/ 19038 w 19946"/>
                <a:gd name="T61" fmla="*/ 1932 h 21355"/>
                <a:gd name="T62" fmla="*/ 17573 w 19946"/>
                <a:gd name="T63" fmla="*/ 740 h 21355"/>
                <a:gd name="T64" fmla="*/ 16658 w 19946"/>
                <a:gd name="T65" fmla="*/ 2378 h 21355"/>
                <a:gd name="T66" fmla="*/ 8970 w 19946"/>
                <a:gd name="T67" fmla="*/ 2825 h 21355"/>
                <a:gd name="T68" fmla="*/ 15560 w 19946"/>
                <a:gd name="T69" fmla="*/ 2825 h 2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946" h="21355">
                  <a:moveTo>
                    <a:pt x="7505" y="10125"/>
                  </a:moveTo>
                  <a:cubicBezTo>
                    <a:pt x="3478" y="6996"/>
                    <a:pt x="733" y="3272"/>
                    <a:pt x="733" y="1038"/>
                  </a:cubicBezTo>
                  <a:cubicBezTo>
                    <a:pt x="733" y="1038"/>
                    <a:pt x="733" y="889"/>
                    <a:pt x="733" y="740"/>
                  </a:cubicBezTo>
                  <a:cubicBezTo>
                    <a:pt x="733" y="740"/>
                    <a:pt x="550" y="889"/>
                    <a:pt x="550" y="889"/>
                  </a:cubicBezTo>
                  <a:cubicBezTo>
                    <a:pt x="-1464" y="4017"/>
                    <a:pt x="3112" y="9082"/>
                    <a:pt x="6041" y="11316"/>
                  </a:cubicBezTo>
                  <a:cubicBezTo>
                    <a:pt x="6041" y="11316"/>
                    <a:pt x="6041" y="11316"/>
                    <a:pt x="6041" y="11465"/>
                  </a:cubicBezTo>
                  <a:cubicBezTo>
                    <a:pt x="6041" y="16232"/>
                    <a:pt x="6041" y="16232"/>
                    <a:pt x="6041" y="16232"/>
                  </a:cubicBezTo>
                  <a:cubicBezTo>
                    <a:pt x="6041" y="16381"/>
                    <a:pt x="5858" y="16530"/>
                    <a:pt x="5858" y="16679"/>
                  </a:cubicBezTo>
                  <a:cubicBezTo>
                    <a:pt x="550" y="18020"/>
                    <a:pt x="550" y="18020"/>
                    <a:pt x="550" y="18020"/>
                  </a:cubicBezTo>
                  <a:cubicBezTo>
                    <a:pt x="183" y="18169"/>
                    <a:pt x="0" y="18467"/>
                    <a:pt x="0" y="18765"/>
                  </a:cubicBezTo>
                  <a:cubicBezTo>
                    <a:pt x="183" y="19063"/>
                    <a:pt x="550" y="19360"/>
                    <a:pt x="916" y="19212"/>
                  </a:cubicBezTo>
                  <a:cubicBezTo>
                    <a:pt x="6590" y="17722"/>
                    <a:pt x="6590" y="17722"/>
                    <a:pt x="6590" y="17722"/>
                  </a:cubicBezTo>
                  <a:cubicBezTo>
                    <a:pt x="6590" y="17722"/>
                    <a:pt x="6773" y="17871"/>
                    <a:pt x="6956" y="17871"/>
                  </a:cubicBezTo>
                  <a:cubicBezTo>
                    <a:pt x="8970" y="20999"/>
                    <a:pt x="8970" y="20999"/>
                    <a:pt x="8970" y="20999"/>
                  </a:cubicBezTo>
                  <a:cubicBezTo>
                    <a:pt x="9153" y="21297"/>
                    <a:pt x="9702" y="21446"/>
                    <a:pt x="10068" y="21297"/>
                  </a:cubicBezTo>
                  <a:cubicBezTo>
                    <a:pt x="10434" y="21148"/>
                    <a:pt x="10434" y="20701"/>
                    <a:pt x="10251" y="20403"/>
                  </a:cubicBezTo>
                  <a:cubicBezTo>
                    <a:pt x="8421" y="17722"/>
                    <a:pt x="8421" y="17722"/>
                    <a:pt x="8421" y="17722"/>
                  </a:cubicBezTo>
                  <a:cubicBezTo>
                    <a:pt x="12265" y="18467"/>
                    <a:pt x="12265" y="18467"/>
                    <a:pt x="12265" y="18467"/>
                  </a:cubicBezTo>
                  <a:cubicBezTo>
                    <a:pt x="12631" y="18616"/>
                    <a:pt x="12997" y="18467"/>
                    <a:pt x="13180" y="18020"/>
                  </a:cubicBezTo>
                  <a:cubicBezTo>
                    <a:pt x="13180" y="17722"/>
                    <a:pt x="12997" y="17424"/>
                    <a:pt x="12631" y="17275"/>
                  </a:cubicBezTo>
                  <a:cubicBezTo>
                    <a:pt x="8055" y="16381"/>
                    <a:pt x="8055" y="16381"/>
                    <a:pt x="8055" y="16381"/>
                  </a:cubicBezTo>
                  <a:cubicBezTo>
                    <a:pt x="8055" y="16381"/>
                    <a:pt x="8055" y="16381"/>
                    <a:pt x="8055" y="16381"/>
                  </a:cubicBezTo>
                  <a:cubicBezTo>
                    <a:pt x="8055" y="12657"/>
                    <a:pt x="8055" y="12657"/>
                    <a:pt x="8055" y="12657"/>
                  </a:cubicBezTo>
                  <a:cubicBezTo>
                    <a:pt x="11350" y="14743"/>
                    <a:pt x="16658" y="16679"/>
                    <a:pt x="18855" y="15785"/>
                  </a:cubicBezTo>
                  <a:cubicBezTo>
                    <a:pt x="18855" y="15785"/>
                    <a:pt x="19038" y="15636"/>
                    <a:pt x="19038" y="15636"/>
                  </a:cubicBezTo>
                  <a:cubicBezTo>
                    <a:pt x="18855" y="15636"/>
                    <a:pt x="18672" y="15636"/>
                    <a:pt x="18672" y="15636"/>
                  </a:cubicBezTo>
                  <a:cubicBezTo>
                    <a:pt x="15926" y="15636"/>
                    <a:pt x="11350" y="13402"/>
                    <a:pt x="7505" y="10125"/>
                  </a:cubicBezTo>
                  <a:close/>
                  <a:moveTo>
                    <a:pt x="17024" y="12806"/>
                  </a:moveTo>
                  <a:cubicBezTo>
                    <a:pt x="17024" y="12955"/>
                    <a:pt x="16841" y="13104"/>
                    <a:pt x="16658" y="13104"/>
                  </a:cubicBezTo>
                  <a:cubicBezTo>
                    <a:pt x="16658" y="13104"/>
                    <a:pt x="16475" y="12955"/>
                    <a:pt x="16475" y="12806"/>
                  </a:cubicBezTo>
                  <a:cubicBezTo>
                    <a:pt x="16475" y="8933"/>
                    <a:pt x="16475" y="8933"/>
                    <a:pt x="16475" y="8933"/>
                  </a:cubicBezTo>
                  <a:cubicBezTo>
                    <a:pt x="15560" y="7890"/>
                    <a:pt x="14461" y="6847"/>
                    <a:pt x="13180" y="5805"/>
                  </a:cubicBezTo>
                  <a:cubicBezTo>
                    <a:pt x="8787" y="9380"/>
                    <a:pt x="8787" y="9380"/>
                    <a:pt x="8787" y="9380"/>
                  </a:cubicBezTo>
                  <a:cubicBezTo>
                    <a:pt x="8787" y="9380"/>
                    <a:pt x="8604" y="9380"/>
                    <a:pt x="8421" y="9380"/>
                  </a:cubicBezTo>
                  <a:cubicBezTo>
                    <a:pt x="8421" y="9231"/>
                    <a:pt x="8421" y="9082"/>
                    <a:pt x="8421" y="8933"/>
                  </a:cubicBezTo>
                  <a:cubicBezTo>
                    <a:pt x="12814" y="5507"/>
                    <a:pt x="12814" y="5507"/>
                    <a:pt x="12814" y="5507"/>
                  </a:cubicBezTo>
                  <a:cubicBezTo>
                    <a:pt x="11533" y="4464"/>
                    <a:pt x="10251" y="3570"/>
                    <a:pt x="8970" y="2825"/>
                  </a:cubicBezTo>
                  <a:cubicBezTo>
                    <a:pt x="4211" y="2825"/>
                    <a:pt x="4211" y="2825"/>
                    <a:pt x="4211" y="2825"/>
                  </a:cubicBezTo>
                  <a:cubicBezTo>
                    <a:pt x="4028" y="2825"/>
                    <a:pt x="4028" y="2676"/>
                    <a:pt x="4028" y="2527"/>
                  </a:cubicBezTo>
                  <a:cubicBezTo>
                    <a:pt x="4028" y="2378"/>
                    <a:pt x="4028" y="2378"/>
                    <a:pt x="4211" y="2378"/>
                  </a:cubicBezTo>
                  <a:cubicBezTo>
                    <a:pt x="8055" y="2378"/>
                    <a:pt x="8055" y="2378"/>
                    <a:pt x="8055" y="2378"/>
                  </a:cubicBezTo>
                  <a:cubicBezTo>
                    <a:pt x="4943" y="591"/>
                    <a:pt x="2380" y="-5"/>
                    <a:pt x="1831" y="591"/>
                  </a:cubicBezTo>
                  <a:cubicBezTo>
                    <a:pt x="1831" y="591"/>
                    <a:pt x="1831" y="591"/>
                    <a:pt x="1831" y="591"/>
                  </a:cubicBezTo>
                  <a:cubicBezTo>
                    <a:pt x="1648" y="591"/>
                    <a:pt x="1648" y="889"/>
                    <a:pt x="1648" y="1038"/>
                  </a:cubicBezTo>
                  <a:cubicBezTo>
                    <a:pt x="1648" y="2974"/>
                    <a:pt x="4394" y="6549"/>
                    <a:pt x="8055" y="9678"/>
                  </a:cubicBezTo>
                  <a:cubicBezTo>
                    <a:pt x="11899" y="12657"/>
                    <a:pt x="16292" y="14891"/>
                    <a:pt x="18672" y="14891"/>
                  </a:cubicBezTo>
                  <a:cubicBezTo>
                    <a:pt x="18855" y="14891"/>
                    <a:pt x="19221" y="14891"/>
                    <a:pt x="19221" y="14743"/>
                  </a:cubicBezTo>
                  <a:cubicBezTo>
                    <a:pt x="19953" y="14296"/>
                    <a:pt x="19221" y="12210"/>
                    <a:pt x="17024" y="9678"/>
                  </a:cubicBezTo>
                  <a:lnTo>
                    <a:pt x="17024" y="12806"/>
                  </a:lnTo>
                  <a:close/>
                  <a:moveTo>
                    <a:pt x="15560" y="2825"/>
                  </a:moveTo>
                  <a:cubicBezTo>
                    <a:pt x="15743" y="2974"/>
                    <a:pt x="15743" y="2974"/>
                    <a:pt x="15743" y="2974"/>
                  </a:cubicBezTo>
                  <a:cubicBezTo>
                    <a:pt x="12814" y="5507"/>
                    <a:pt x="12814" y="5507"/>
                    <a:pt x="12814" y="5507"/>
                  </a:cubicBezTo>
                  <a:cubicBezTo>
                    <a:pt x="12814" y="5507"/>
                    <a:pt x="12997" y="5656"/>
                    <a:pt x="12997" y="5656"/>
                  </a:cubicBezTo>
                  <a:cubicBezTo>
                    <a:pt x="12997" y="5656"/>
                    <a:pt x="13180" y="5805"/>
                    <a:pt x="13180" y="5805"/>
                  </a:cubicBezTo>
                  <a:cubicBezTo>
                    <a:pt x="16109" y="3421"/>
                    <a:pt x="16109" y="3421"/>
                    <a:pt x="16109" y="3421"/>
                  </a:cubicBezTo>
                  <a:cubicBezTo>
                    <a:pt x="16475" y="3570"/>
                    <a:pt x="16475" y="3570"/>
                    <a:pt x="16475" y="3570"/>
                  </a:cubicBezTo>
                  <a:cubicBezTo>
                    <a:pt x="16475" y="3570"/>
                    <a:pt x="16475" y="3570"/>
                    <a:pt x="16475" y="3570"/>
                  </a:cubicBezTo>
                  <a:cubicBezTo>
                    <a:pt x="16475" y="8933"/>
                    <a:pt x="16475" y="8933"/>
                    <a:pt x="16475" y="8933"/>
                  </a:cubicBezTo>
                  <a:cubicBezTo>
                    <a:pt x="16658" y="9082"/>
                    <a:pt x="16841" y="9380"/>
                    <a:pt x="17024" y="9678"/>
                  </a:cubicBezTo>
                  <a:cubicBezTo>
                    <a:pt x="17024" y="2676"/>
                    <a:pt x="17024" y="2676"/>
                    <a:pt x="17024" y="2676"/>
                  </a:cubicBezTo>
                  <a:cubicBezTo>
                    <a:pt x="17024" y="2676"/>
                    <a:pt x="17024" y="2676"/>
                    <a:pt x="17024" y="2676"/>
                  </a:cubicBezTo>
                  <a:cubicBezTo>
                    <a:pt x="17573" y="2825"/>
                    <a:pt x="18305" y="2527"/>
                    <a:pt x="19038" y="1932"/>
                  </a:cubicBezTo>
                  <a:cubicBezTo>
                    <a:pt x="19953" y="1336"/>
                    <a:pt x="20136" y="442"/>
                    <a:pt x="19770" y="144"/>
                  </a:cubicBezTo>
                  <a:cubicBezTo>
                    <a:pt x="19404" y="-154"/>
                    <a:pt x="18305" y="-5"/>
                    <a:pt x="17573" y="740"/>
                  </a:cubicBezTo>
                  <a:cubicBezTo>
                    <a:pt x="16841" y="1187"/>
                    <a:pt x="16475" y="1932"/>
                    <a:pt x="16658" y="2378"/>
                  </a:cubicBezTo>
                  <a:cubicBezTo>
                    <a:pt x="16658" y="2378"/>
                    <a:pt x="16658" y="2378"/>
                    <a:pt x="16658" y="2378"/>
                  </a:cubicBezTo>
                  <a:cubicBezTo>
                    <a:pt x="8055" y="2378"/>
                    <a:pt x="8055" y="2378"/>
                    <a:pt x="8055" y="2378"/>
                  </a:cubicBezTo>
                  <a:cubicBezTo>
                    <a:pt x="8421" y="2527"/>
                    <a:pt x="8604" y="2676"/>
                    <a:pt x="8970" y="2825"/>
                  </a:cubicBezTo>
                  <a:lnTo>
                    <a:pt x="15560" y="2825"/>
                  </a:lnTo>
                  <a:close/>
                  <a:moveTo>
                    <a:pt x="15560" y="282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B1E6F35-4421-4DAD-AA09-5D7B1CFA7034}"/>
              </a:ext>
            </a:extLst>
          </p:cNvPr>
          <p:cNvGrpSpPr/>
          <p:nvPr/>
        </p:nvGrpSpPr>
        <p:grpSpPr>
          <a:xfrm>
            <a:off x="7376610" y="3431487"/>
            <a:ext cx="768166" cy="768807"/>
            <a:chOff x="4376706" y="2527991"/>
            <a:chExt cx="747681" cy="748305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9DF5BEF-E436-4B39-A8A8-51F5AF6069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6706" y="2527991"/>
              <a:ext cx="747681" cy="748305"/>
            </a:xfrm>
            <a:prstGeom prst="ellipse">
              <a:avLst/>
            </a:prstGeom>
            <a:solidFill>
              <a:srgbClr val="F69C1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95" name="Shape 731">
              <a:extLst>
                <a:ext uri="{FF2B5EF4-FFF2-40B4-BE49-F238E27FC236}">
                  <a16:creationId xmlns:a16="http://schemas.microsoft.com/office/drawing/2014/main" id="{59BA57DE-C521-44AB-9567-A44067618920}"/>
                </a:ext>
              </a:extLst>
            </p:cNvPr>
            <p:cNvSpPr/>
            <p:nvPr/>
          </p:nvSpPr>
          <p:spPr>
            <a:xfrm>
              <a:off x="4571775" y="2667542"/>
              <a:ext cx="364187" cy="45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6" y="0"/>
                    <a:pt x="0" y="1447"/>
                    <a:pt x="0" y="3231"/>
                  </a:cubicBezTo>
                  <a:lnTo>
                    <a:pt x="0" y="4776"/>
                  </a:lnTo>
                  <a:cubicBezTo>
                    <a:pt x="0" y="6669"/>
                    <a:pt x="4836" y="8203"/>
                    <a:pt x="10799" y="8203"/>
                  </a:cubicBezTo>
                  <a:cubicBezTo>
                    <a:pt x="16764" y="8203"/>
                    <a:pt x="21600" y="6669"/>
                    <a:pt x="21600" y="4776"/>
                  </a:cubicBezTo>
                  <a:lnTo>
                    <a:pt x="21600" y="3231"/>
                  </a:lnTo>
                  <a:cubicBezTo>
                    <a:pt x="21600" y="1447"/>
                    <a:pt x="16764" y="0"/>
                    <a:pt x="10799" y="0"/>
                  </a:cubicBezTo>
                  <a:close/>
                  <a:moveTo>
                    <a:pt x="21195" y="8008"/>
                  </a:moveTo>
                  <a:cubicBezTo>
                    <a:pt x="19915" y="9488"/>
                    <a:pt x="15746" y="10572"/>
                    <a:pt x="10799" y="10572"/>
                  </a:cubicBezTo>
                  <a:cubicBezTo>
                    <a:pt x="5856" y="10572"/>
                    <a:pt x="1685" y="9488"/>
                    <a:pt x="405" y="8008"/>
                  </a:cubicBezTo>
                  <a:cubicBezTo>
                    <a:pt x="141" y="7702"/>
                    <a:pt x="0" y="7868"/>
                    <a:pt x="0" y="8007"/>
                  </a:cubicBezTo>
                  <a:cubicBezTo>
                    <a:pt x="0" y="8144"/>
                    <a:pt x="0" y="10898"/>
                    <a:pt x="0" y="10898"/>
                  </a:cubicBezTo>
                  <a:cubicBezTo>
                    <a:pt x="0" y="13061"/>
                    <a:pt x="4836" y="14814"/>
                    <a:pt x="10799" y="14814"/>
                  </a:cubicBezTo>
                  <a:cubicBezTo>
                    <a:pt x="16764" y="14814"/>
                    <a:pt x="21600" y="13061"/>
                    <a:pt x="21600" y="10898"/>
                  </a:cubicBezTo>
                  <a:cubicBezTo>
                    <a:pt x="21600" y="10898"/>
                    <a:pt x="21600" y="8144"/>
                    <a:pt x="21600" y="8007"/>
                  </a:cubicBezTo>
                  <a:cubicBezTo>
                    <a:pt x="21600" y="7868"/>
                    <a:pt x="21459" y="7702"/>
                    <a:pt x="21195" y="8008"/>
                  </a:cubicBezTo>
                  <a:close/>
                  <a:moveTo>
                    <a:pt x="21176" y="14285"/>
                  </a:moveTo>
                  <a:cubicBezTo>
                    <a:pt x="19876" y="15959"/>
                    <a:pt x="15722" y="17184"/>
                    <a:pt x="10799" y="17184"/>
                  </a:cubicBezTo>
                  <a:cubicBezTo>
                    <a:pt x="5878" y="17184"/>
                    <a:pt x="1724" y="15959"/>
                    <a:pt x="424" y="14285"/>
                  </a:cubicBezTo>
                  <a:cubicBezTo>
                    <a:pt x="147" y="13932"/>
                    <a:pt x="0" y="14121"/>
                    <a:pt x="0" y="14297"/>
                  </a:cubicBezTo>
                  <a:cubicBezTo>
                    <a:pt x="0" y="14472"/>
                    <a:pt x="0" y="16754"/>
                    <a:pt x="0" y="16754"/>
                  </a:cubicBezTo>
                  <a:cubicBezTo>
                    <a:pt x="0" y="19133"/>
                    <a:pt x="4836" y="21600"/>
                    <a:pt x="10799" y="21600"/>
                  </a:cubicBezTo>
                  <a:cubicBezTo>
                    <a:pt x="16764" y="21600"/>
                    <a:pt x="21600" y="19133"/>
                    <a:pt x="21600" y="16754"/>
                  </a:cubicBezTo>
                  <a:cubicBezTo>
                    <a:pt x="21600" y="16754"/>
                    <a:pt x="21600" y="14472"/>
                    <a:pt x="21600" y="14297"/>
                  </a:cubicBezTo>
                  <a:cubicBezTo>
                    <a:pt x="21600" y="14121"/>
                    <a:pt x="21453" y="13932"/>
                    <a:pt x="21176" y="1428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77F4F17-A718-43B5-B4CA-2A6716D8ED5D}"/>
              </a:ext>
            </a:extLst>
          </p:cNvPr>
          <p:cNvGrpSpPr/>
          <p:nvPr/>
        </p:nvGrpSpPr>
        <p:grpSpPr>
          <a:xfrm>
            <a:off x="6956345" y="4634156"/>
            <a:ext cx="766062" cy="768808"/>
            <a:chOff x="4514130" y="3673169"/>
            <a:chExt cx="341763" cy="342988"/>
          </a:xfrm>
        </p:grpSpPr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2DF36B49-8B03-4F75-A646-A3B9028F3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4130" y="3673169"/>
              <a:ext cx="341763" cy="342988"/>
            </a:xfrm>
            <a:prstGeom prst="ellipse">
              <a:avLst/>
            </a:prstGeom>
            <a:solidFill>
              <a:srgbClr val="9CBC58"/>
            </a:solidFill>
            <a:ln w="571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4195767D-6B2D-4C5D-879B-AD1C165A9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058" y="3775060"/>
              <a:ext cx="238264" cy="106420"/>
            </a:xfrm>
            <a:custGeom>
              <a:avLst/>
              <a:gdLst>
                <a:gd name="T0" fmla="*/ 653 w 21279"/>
                <a:gd name="T1" fmla="*/ 344 h 21600"/>
                <a:gd name="T2" fmla="*/ 707 w 21279"/>
                <a:gd name="T3" fmla="*/ 301 h 21600"/>
                <a:gd name="T4" fmla="*/ 771 w 21279"/>
                <a:gd name="T5" fmla="*/ 43 h 21600"/>
                <a:gd name="T6" fmla="*/ 739 w 21279"/>
                <a:gd name="T7" fmla="*/ 0 h 21600"/>
                <a:gd name="T8" fmla="*/ 30 w 21279"/>
                <a:gd name="T9" fmla="*/ 0 h 21600"/>
                <a:gd name="T10" fmla="*/ 3 w 21279"/>
                <a:gd name="T11" fmla="*/ 27 h 21600"/>
                <a:gd name="T12" fmla="*/ 57 w 21279"/>
                <a:gd name="T13" fmla="*/ 54 h 21600"/>
                <a:gd name="T14" fmla="*/ 159 w 21279"/>
                <a:gd name="T15" fmla="*/ 65 h 21600"/>
                <a:gd name="T16" fmla="*/ 213 w 21279"/>
                <a:gd name="T17" fmla="*/ 108 h 21600"/>
                <a:gd name="T18" fmla="*/ 256 w 21279"/>
                <a:gd name="T19" fmla="*/ 301 h 21600"/>
                <a:gd name="T20" fmla="*/ 309 w 21279"/>
                <a:gd name="T21" fmla="*/ 344 h 21600"/>
                <a:gd name="T22" fmla="*/ 653 w 21279"/>
                <a:gd name="T23" fmla="*/ 344 h 21600"/>
                <a:gd name="T24" fmla="*/ 653 w 21279"/>
                <a:gd name="T25" fmla="*/ 344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279" h="21600">
                  <a:moveTo>
                    <a:pt x="17995" y="21600"/>
                  </a:moveTo>
                  <a:cubicBezTo>
                    <a:pt x="18587" y="21600"/>
                    <a:pt x="19327" y="20588"/>
                    <a:pt x="19475" y="18900"/>
                  </a:cubicBezTo>
                  <a:cubicBezTo>
                    <a:pt x="21250" y="2700"/>
                    <a:pt x="21250" y="2700"/>
                    <a:pt x="21250" y="2700"/>
                  </a:cubicBezTo>
                  <a:cubicBezTo>
                    <a:pt x="21398" y="1350"/>
                    <a:pt x="20954" y="0"/>
                    <a:pt x="20362" y="0"/>
                  </a:cubicBezTo>
                  <a:cubicBezTo>
                    <a:pt x="834" y="0"/>
                    <a:pt x="834" y="0"/>
                    <a:pt x="834" y="0"/>
                  </a:cubicBezTo>
                  <a:cubicBezTo>
                    <a:pt x="242" y="0"/>
                    <a:pt x="-202" y="675"/>
                    <a:pt x="94" y="1688"/>
                  </a:cubicBezTo>
                  <a:cubicBezTo>
                    <a:pt x="242" y="2362"/>
                    <a:pt x="982" y="3375"/>
                    <a:pt x="1573" y="3375"/>
                  </a:cubicBezTo>
                  <a:cubicBezTo>
                    <a:pt x="4384" y="4050"/>
                    <a:pt x="4384" y="4050"/>
                    <a:pt x="4384" y="4050"/>
                  </a:cubicBezTo>
                  <a:cubicBezTo>
                    <a:pt x="4976" y="4050"/>
                    <a:pt x="5716" y="5400"/>
                    <a:pt x="5864" y="6750"/>
                  </a:cubicBezTo>
                  <a:cubicBezTo>
                    <a:pt x="7047" y="18900"/>
                    <a:pt x="7047" y="18900"/>
                    <a:pt x="7047" y="18900"/>
                  </a:cubicBezTo>
                  <a:cubicBezTo>
                    <a:pt x="7195" y="20588"/>
                    <a:pt x="7935" y="21600"/>
                    <a:pt x="8527" y="21600"/>
                  </a:cubicBezTo>
                  <a:lnTo>
                    <a:pt x="17995" y="21600"/>
                  </a:lnTo>
                  <a:close/>
                  <a:moveTo>
                    <a:pt x="17995" y="2160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DEE7C98-D410-4F1C-AE63-B14DA8D5A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185" y="3895836"/>
              <a:ext cx="46170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C566A2-A5CD-439B-AC88-B54C863C5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099" y="3894453"/>
              <a:ext cx="46170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dirty="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6D5F08A-7ADA-4A0D-89F0-56784C8CC45A}"/>
              </a:ext>
            </a:extLst>
          </p:cNvPr>
          <p:cNvGrpSpPr/>
          <p:nvPr/>
        </p:nvGrpSpPr>
        <p:grpSpPr>
          <a:xfrm>
            <a:off x="4503105" y="2307220"/>
            <a:ext cx="768812" cy="768807"/>
            <a:chOff x="4607216" y="2897813"/>
            <a:chExt cx="362034" cy="362032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5EE8AC8-FC24-41F4-A8FA-300D4ABAD8B0}"/>
                </a:ext>
              </a:extLst>
            </p:cNvPr>
            <p:cNvSpPr/>
            <p:nvPr/>
          </p:nvSpPr>
          <p:spPr>
            <a:xfrm>
              <a:off x="4607216" y="2897813"/>
              <a:ext cx="362034" cy="362032"/>
            </a:xfrm>
            <a:prstGeom prst="ellipse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370FBEF-8A8D-4F0F-9FCE-9E3F4D21263F}"/>
                </a:ext>
              </a:extLst>
            </p:cNvPr>
            <p:cNvGrpSpPr/>
            <p:nvPr/>
          </p:nvGrpSpPr>
          <p:grpSpPr>
            <a:xfrm>
              <a:off x="4665035" y="2963122"/>
              <a:ext cx="236896" cy="236896"/>
              <a:chOff x="4317555" y="1948169"/>
              <a:chExt cx="1682750" cy="1682750"/>
            </a:xfrm>
            <a:solidFill>
              <a:schemeClr val="bg1"/>
            </a:solidFill>
          </p:grpSpPr>
          <p:sp>
            <p:nvSpPr>
              <p:cNvPr id="105" name="Freeform 241">
                <a:extLst>
                  <a:ext uri="{FF2B5EF4-FFF2-40B4-BE49-F238E27FC236}">
                    <a16:creationId xmlns:a16="http://schemas.microsoft.com/office/drawing/2014/main" id="{4327E545-74F9-4C69-8315-0177FAD491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7555" y="1948169"/>
                <a:ext cx="1682750" cy="1682750"/>
              </a:xfrm>
              <a:custGeom>
                <a:avLst/>
                <a:gdLst>
                  <a:gd name="T0" fmla="*/ 1335 w 1335"/>
                  <a:gd name="T1" fmla="*/ 699 h 1335"/>
                  <a:gd name="T2" fmla="*/ 1220 w 1335"/>
                  <a:gd name="T3" fmla="*/ 586 h 1335"/>
                  <a:gd name="T4" fmla="*/ 1300 w 1335"/>
                  <a:gd name="T5" fmla="*/ 445 h 1335"/>
                  <a:gd name="T6" fmla="*/ 1145 w 1335"/>
                  <a:gd name="T7" fmla="*/ 378 h 1335"/>
                  <a:gd name="T8" fmla="*/ 1162 w 1335"/>
                  <a:gd name="T9" fmla="*/ 218 h 1335"/>
                  <a:gd name="T10" fmla="*/ 1001 w 1335"/>
                  <a:gd name="T11" fmla="*/ 219 h 1335"/>
                  <a:gd name="T12" fmla="*/ 956 w 1335"/>
                  <a:gd name="T13" fmla="*/ 65 h 1335"/>
                  <a:gd name="T14" fmla="*/ 801 w 1335"/>
                  <a:gd name="T15" fmla="*/ 125 h 1335"/>
                  <a:gd name="T16" fmla="*/ 699 w 1335"/>
                  <a:gd name="T17" fmla="*/ 0 h 1335"/>
                  <a:gd name="T18" fmla="*/ 586 w 1335"/>
                  <a:gd name="T19" fmla="*/ 115 h 1335"/>
                  <a:gd name="T20" fmla="*/ 445 w 1335"/>
                  <a:gd name="T21" fmla="*/ 35 h 1335"/>
                  <a:gd name="T22" fmla="*/ 378 w 1335"/>
                  <a:gd name="T23" fmla="*/ 190 h 1335"/>
                  <a:gd name="T24" fmla="*/ 218 w 1335"/>
                  <a:gd name="T25" fmla="*/ 173 h 1335"/>
                  <a:gd name="T26" fmla="*/ 220 w 1335"/>
                  <a:gd name="T27" fmla="*/ 334 h 1335"/>
                  <a:gd name="T28" fmla="*/ 65 w 1335"/>
                  <a:gd name="T29" fmla="*/ 379 h 1335"/>
                  <a:gd name="T30" fmla="*/ 125 w 1335"/>
                  <a:gd name="T31" fmla="*/ 535 h 1335"/>
                  <a:gd name="T32" fmla="*/ 0 w 1335"/>
                  <a:gd name="T33" fmla="*/ 636 h 1335"/>
                  <a:gd name="T34" fmla="*/ 115 w 1335"/>
                  <a:gd name="T35" fmla="*/ 749 h 1335"/>
                  <a:gd name="T36" fmla="*/ 35 w 1335"/>
                  <a:gd name="T37" fmla="*/ 890 h 1335"/>
                  <a:gd name="T38" fmla="*/ 190 w 1335"/>
                  <a:gd name="T39" fmla="*/ 957 h 1335"/>
                  <a:gd name="T40" fmla="*/ 173 w 1335"/>
                  <a:gd name="T41" fmla="*/ 1117 h 1335"/>
                  <a:gd name="T42" fmla="*/ 334 w 1335"/>
                  <a:gd name="T43" fmla="*/ 1116 h 1335"/>
                  <a:gd name="T44" fmla="*/ 379 w 1335"/>
                  <a:gd name="T45" fmla="*/ 1270 h 1335"/>
                  <a:gd name="T46" fmla="*/ 535 w 1335"/>
                  <a:gd name="T47" fmla="*/ 1210 h 1335"/>
                  <a:gd name="T48" fmla="*/ 636 w 1335"/>
                  <a:gd name="T49" fmla="*/ 1335 h 1335"/>
                  <a:gd name="T50" fmla="*/ 749 w 1335"/>
                  <a:gd name="T51" fmla="*/ 1220 h 1335"/>
                  <a:gd name="T52" fmla="*/ 890 w 1335"/>
                  <a:gd name="T53" fmla="*/ 1299 h 1335"/>
                  <a:gd name="T54" fmla="*/ 957 w 1335"/>
                  <a:gd name="T55" fmla="*/ 1145 h 1335"/>
                  <a:gd name="T56" fmla="*/ 1117 w 1335"/>
                  <a:gd name="T57" fmla="*/ 1162 h 1335"/>
                  <a:gd name="T58" fmla="*/ 1116 w 1335"/>
                  <a:gd name="T59" fmla="*/ 1001 h 1335"/>
                  <a:gd name="T60" fmla="*/ 1271 w 1335"/>
                  <a:gd name="T61" fmla="*/ 956 h 1335"/>
                  <a:gd name="T62" fmla="*/ 1210 w 1335"/>
                  <a:gd name="T63" fmla="*/ 801 h 1335"/>
                  <a:gd name="T64" fmla="*/ 776 w 1335"/>
                  <a:gd name="T65" fmla="*/ 1050 h 1335"/>
                  <a:gd name="T66" fmla="*/ 560 w 1335"/>
                  <a:gd name="T67" fmla="*/ 286 h 1335"/>
                  <a:gd name="T68" fmla="*/ 776 w 1335"/>
                  <a:gd name="T69" fmla="*/ 1050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35" h="1335">
                    <a:moveTo>
                      <a:pt x="1326" y="784"/>
                    </a:moveTo>
                    <a:cubicBezTo>
                      <a:pt x="1335" y="699"/>
                      <a:pt x="1335" y="699"/>
                      <a:pt x="1335" y="699"/>
                    </a:cubicBezTo>
                    <a:cubicBezTo>
                      <a:pt x="1226" y="658"/>
                      <a:pt x="1226" y="658"/>
                      <a:pt x="1226" y="658"/>
                    </a:cubicBezTo>
                    <a:cubicBezTo>
                      <a:pt x="1226" y="634"/>
                      <a:pt x="1224" y="610"/>
                      <a:pt x="1220" y="586"/>
                    </a:cubicBezTo>
                    <a:cubicBezTo>
                      <a:pt x="1323" y="527"/>
                      <a:pt x="1323" y="527"/>
                      <a:pt x="1323" y="527"/>
                    </a:cubicBezTo>
                    <a:cubicBezTo>
                      <a:pt x="1300" y="445"/>
                      <a:pt x="1300" y="445"/>
                      <a:pt x="1300" y="445"/>
                    </a:cubicBezTo>
                    <a:cubicBezTo>
                      <a:pt x="1181" y="448"/>
                      <a:pt x="1181" y="448"/>
                      <a:pt x="1181" y="448"/>
                    </a:cubicBezTo>
                    <a:cubicBezTo>
                      <a:pt x="1171" y="424"/>
                      <a:pt x="1159" y="400"/>
                      <a:pt x="1145" y="378"/>
                    </a:cubicBezTo>
                    <a:cubicBezTo>
                      <a:pt x="1215" y="284"/>
                      <a:pt x="1215" y="284"/>
                      <a:pt x="1215" y="284"/>
                    </a:cubicBezTo>
                    <a:cubicBezTo>
                      <a:pt x="1162" y="218"/>
                      <a:pt x="1162" y="218"/>
                      <a:pt x="1162" y="218"/>
                    </a:cubicBezTo>
                    <a:cubicBezTo>
                      <a:pt x="1055" y="266"/>
                      <a:pt x="1055" y="266"/>
                      <a:pt x="1055" y="266"/>
                    </a:cubicBezTo>
                    <a:cubicBezTo>
                      <a:pt x="1038" y="249"/>
                      <a:pt x="1020" y="234"/>
                      <a:pt x="1001" y="219"/>
                    </a:cubicBezTo>
                    <a:cubicBezTo>
                      <a:pt x="1031" y="106"/>
                      <a:pt x="1031" y="106"/>
                      <a:pt x="1031" y="106"/>
                    </a:cubicBezTo>
                    <a:cubicBezTo>
                      <a:pt x="956" y="65"/>
                      <a:pt x="956" y="65"/>
                      <a:pt x="956" y="65"/>
                    </a:cubicBezTo>
                    <a:cubicBezTo>
                      <a:pt x="875" y="149"/>
                      <a:pt x="875" y="149"/>
                      <a:pt x="875" y="149"/>
                    </a:cubicBezTo>
                    <a:cubicBezTo>
                      <a:pt x="851" y="139"/>
                      <a:pt x="826" y="131"/>
                      <a:pt x="801" y="125"/>
                    </a:cubicBezTo>
                    <a:cubicBezTo>
                      <a:pt x="784" y="9"/>
                      <a:pt x="784" y="9"/>
                      <a:pt x="784" y="9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58" y="109"/>
                      <a:pt x="658" y="109"/>
                      <a:pt x="658" y="109"/>
                    </a:cubicBezTo>
                    <a:cubicBezTo>
                      <a:pt x="634" y="109"/>
                      <a:pt x="610" y="111"/>
                      <a:pt x="586" y="115"/>
                    </a:cubicBezTo>
                    <a:cubicBezTo>
                      <a:pt x="527" y="12"/>
                      <a:pt x="527" y="12"/>
                      <a:pt x="527" y="12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8" y="154"/>
                      <a:pt x="448" y="154"/>
                      <a:pt x="448" y="154"/>
                    </a:cubicBezTo>
                    <a:cubicBezTo>
                      <a:pt x="424" y="164"/>
                      <a:pt x="400" y="176"/>
                      <a:pt x="378" y="190"/>
                    </a:cubicBezTo>
                    <a:cubicBezTo>
                      <a:pt x="284" y="120"/>
                      <a:pt x="284" y="120"/>
                      <a:pt x="284" y="120"/>
                    </a:cubicBezTo>
                    <a:cubicBezTo>
                      <a:pt x="218" y="173"/>
                      <a:pt x="218" y="173"/>
                      <a:pt x="218" y="173"/>
                    </a:cubicBezTo>
                    <a:cubicBezTo>
                      <a:pt x="266" y="280"/>
                      <a:pt x="266" y="280"/>
                      <a:pt x="266" y="280"/>
                    </a:cubicBezTo>
                    <a:cubicBezTo>
                      <a:pt x="249" y="297"/>
                      <a:pt x="234" y="315"/>
                      <a:pt x="220" y="334"/>
                    </a:cubicBezTo>
                    <a:cubicBezTo>
                      <a:pt x="106" y="305"/>
                      <a:pt x="106" y="305"/>
                      <a:pt x="106" y="305"/>
                    </a:cubicBezTo>
                    <a:cubicBezTo>
                      <a:pt x="65" y="379"/>
                      <a:pt x="65" y="379"/>
                      <a:pt x="65" y="379"/>
                    </a:cubicBezTo>
                    <a:cubicBezTo>
                      <a:pt x="149" y="460"/>
                      <a:pt x="149" y="460"/>
                      <a:pt x="149" y="460"/>
                    </a:cubicBezTo>
                    <a:cubicBezTo>
                      <a:pt x="139" y="484"/>
                      <a:pt x="131" y="509"/>
                      <a:pt x="125" y="535"/>
                    </a:cubicBezTo>
                    <a:cubicBezTo>
                      <a:pt x="9" y="551"/>
                      <a:pt x="9" y="551"/>
                      <a:pt x="9" y="551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109" y="678"/>
                      <a:pt x="109" y="678"/>
                      <a:pt x="109" y="678"/>
                    </a:cubicBezTo>
                    <a:cubicBezTo>
                      <a:pt x="110" y="701"/>
                      <a:pt x="111" y="725"/>
                      <a:pt x="115" y="749"/>
                    </a:cubicBezTo>
                    <a:cubicBezTo>
                      <a:pt x="12" y="809"/>
                      <a:pt x="12" y="809"/>
                      <a:pt x="12" y="809"/>
                    </a:cubicBezTo>
                    <a:cubicBezTo>
                      <a:pt x="35" y="890"/>
                      <a:pt x="35" y="890"/>
                      <a:pt x="35" y="890"/>
                    </a:cubicBezTo>
                    <a:cubicBezTo>
                      <a:pt x="154" y="887"/>
                      <a:pt x="154" y="887"/>
                      <a:pt x="154" y="887"/>
                    </a:cubicBezTo>
                    <a:cubicBezTo>
                      <a:pt x="164" y="912"/>
                      <a:pt x="177" y="935"/>
                      <a:pt x="190" y="957"/>
                    </a:cubicBezTo>
                    <a:cubicBezTo>
                      <a:pt x="120" y="1051"/>
                      <a:pt x="120" y="1051"/>
                      <a:pt x="120" y="1051"/>
                    </a:cubicBezTo>
                    <a:cubicBezTo>
                      <a:pt x="173" y="1117"/>
                      <a:pt x="173" y="1117"/>
                      <a:pt x="173" y="1117"/>
                    </a:cubicBezTo>
                    <a:cubicBezTo>
                      <a:pt x="280" y="1070"/>
                      <a:pt x="280" y="1070"/>
                      <a:pt x="280" y="1070"/>
                    </a:cubicBezTo>
                    <a:cubicBezTo>
                      <a:pt x="297" y="1086"/>
                      <a:pt x="315" y="1102"/>
                      <a:pt x="334" y="1116"/>
                    </a:cubicBezTo>
                    <a:cubicBezTo>
                      <a:pt x="305" y="1229"/>
                      <a:pt x="305" y="1229"/>
                      <a:pt x="305" y="1229"/>
                    </a:cubicBezTo>
                    <a:cubicBezTo>
                      <a:pt x="379" y="1270"/>
                      <a:pt x="379" y="1270"/>
                      <a:pt x="379" y="1270"/>
                    </a:cubicBezTo>
                    <a:cubicBezTo>
                      <a:pt x="460" y="1186"/>
                      <a:pt x="460" y="1186"/>
                      <a:pt x="460" y="1186"/>
                    </a:cubicBezTo>
                    <a:cubicBezTo>
                      <a:pt x="484" y="1196"/>
                      <a:pt x="509" y="1204"/>
                      <a:pt x="535" y="1210"/>
                    </a:cubicBezTo>
                    <a:cubicBezTo>
                      <a:pt x="551" y="1326"/>
                      <a:pt x="551" y="1326"/>
                      <a:pt x="551" y="1326"/>
                    </a:cubicBezTo>
                    <a:cubicBezTo>
                      <a:pt x="636" y="1335"/>
                      <a:pt x="636" y="1335"/>
                      <a:pt x="636" y="1335"/>
                    </a:cubicBezTo>
                    <a:cubicBezTo>
                      <a:pt x="678" y="1226"/>
                      <a:pt x="678" y="1226"/>
                      <a:pt x="678" y="1226"/>
                    </a:cubicBezTo>
                    <a:cubicBezTo>
                      <a:pt x="701" y="1226"/>
                      <a:pt x="725" y="1224"/>
                      <a:pt x="749" y="1220"/>
                    </a:cubicBezTo>
                    <a:cubicBezTo>
                      <a:pt x="808" y="1323"/>
                      <a:pt x="808" y="1323"/>
                      <a:pt x="808" y="1323"/>
                    </a:cubicBezTo>
                    <a:cubicBezTo>
                      <a:pt x="890" y="1299"/>
                      <a:pt x="890" y="1299"/>
                      <a:pt x="890" y="1299"/>
                    </a:cubicBezTo>
                    <a:cubicBezTo>
                      <a:pt x="887" y="1181"/>
                      <a:pt x="887" y="1181"/>
                      <a:pt x="887" y="1181"/>
                    </a:cubicBezTo>
                    <a:cubicBezTo>
                      <a:pt x="912" y="1171"/>
                      <a:pt x="935" y="1159"/>
                      <a:pt x="957" y="1145"/>
                    </a:cubicBezTo>
                    <a:cubicBezTo>
                      <a:pt x="1051" y="1215"/>
                      <a:pt x="1051" y="1215"/>
                      <a:pt x="1051" y="1215"/>
                    </a:cubicBezTo>
                    <a:cubicBezTo>
                      <a:pt x="1117" y="1162"/>
                      <a:pt x="1117" y="1162"/>
                      <a:pt x="1117" y="1162"/>
                    </a:cubicBezTo>
                    <a:cubicBezTo>
                      <a:pt x="1070" y="1055"/>
                      <a:pt x="1070" y="1055"/>
                      <a:pt x="1070" y="1055"/>
                    </a:cubicBezTo>
                    <a:cubicBezTo>
                      <a:pt x="1086" y="1038"/>
                      <a:pt x="1102" y="1020"/>
                      <a:pt x="1116" y="1001"/>
                    </a:cubicBezTo>
                    <a:cubicBezTo>
                      <a:pt x="1229" y="1031"/>
                      <a:pt x="1229" y="1031"/>
                      <a:pt x="1229" y="1031"/>
                    </a:cubicBezTo>
                    <a:cubicBezTo>
                      <a:pt x="1271" y="956"/>
                      <a:pt x="1271" y="956"/>
                      <a:pt x="1271" y="956"/>
                    </a:cubicBezTo>
                    <a:cubicBezTo>
                      <a:pt x="1186" y="875"/>
                      <a:pt x="1186" y="875"/>
                      <a:pt x="1186" y="875"/>
                    </a:cubicBezTo>
                    <a:cubicBezTo>
                      <a:pt x="1196" y="851"/>
                      <a:pt x="1204" y="826"/>
                      <a:pt x="1210" y="801"/>
                    </a:cubicBezTo>
                    <a:lnTo>
                      <a:pt x="1326" y="784"/>
                    </a:lnTo>
                    <a:close/>
                    <a:moveTo>
                      <a:pt x="776" y="1050"/>
                    </a:moveTo>
                    <a:cubicBezTo>
                      <a:pt x="565" y="1109"/>
                      <a:pt x="345" y="986"/>
                      <a:pt x="286" y="775"/>
                    </a:cubicBezTo>
                    <a:cubicBezTo>
                      <a:pt x="226" y="564"/>
                      <a:pt x="349" y="345"/>
                      <a:pt x="560" y="286"/>
                    </a:cubicBezTo>
                    <a:cubicBezTo>
                      <a:pt x="771" y="226"/>
                      <a:pt x="990" y="349"/>
                      <a:pt x="1050" y="560"/>
                    </a:cubicBezTo>
                    <a:cubicBezTo>
                      <a:pt x="1109" y="771"/>
                      <a:pt x="987" y="990"/>
                      <a:pt x="776" y="10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249">
                <a:extLst>
                  <a:ext uri="{FF2B5EF4-FFF2-40B4-BE49-F238E27FC236}">
                    <a16:creationId xmlns:a16="http://schemas.microsoft.com/office/drawing/2014/main" id="{7C07273F-8307-4BE2-9974-4707B2FD17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5306" y="2560944"/>
                <a:ext cx="457200" cy="457200"/>
              </a:xfrm>
              <a:custGeom>
                <a:avLst/>
                <a:gdLst>
                  <a:gd name="T0" fmla="*/ 181 w 363"/>
                  <a:gd name="T1" fmla="*/ 363 h 363"/>
                  <a:gd name="T2" fmla="*/ 0 w 363"/>
                  <a:gd name="T3" fmla="*/ 181 h 363"/>
                  <a:gd name="T4" fmla="*/ 181 w 363"/>
                  <a:gd name="T5" fmla="*/ 0 h 363"/>
                  <a:gd name="T6" fmla="*/ 363 w 363"/>
                  <a:gd name="T7" fmla="*/ 181 h 363"/>
                  <a:gd name="T8" fmla="*/ 181 w 363"/>
                  <a:gd name="T9" fmla="*/ 363 h 363"/>
                  <a:gd name="T10" fmla="*/ 181 w 363"/>
                  <a:gd name="T11" fmla="*/ 120 h 363"/>
                  <a:gd name="T12" fmla="*/ 120 w 363"/>
                  <a:gd name="T13" fmla="*/ 181 h 363"/>
                  <a:gd name="T14" fmla="*/ 181 w 363"/>
                  <a:gd name="T15" fmla="*/ 243 h 363"/>
                  <a:gd name="T16" fmla="*/ 243 w 363"/>
                  <a:gd name="T17" fmla="*/ 181 h 363"/>
                  <a:gd name="T18" fmla="*/ 181 w 363"/>
                  <a:gd name="T19" fmla="*/ 12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3" h="363">
                    <a:moveTo>
                      <a:pt x="181" y="363"/>
                    </a:moveTo>
                    <a:cubicBezTo>
                      <a:pt x="81" y="363"/>
                      <a:pt x="0" y="282"/>
                      <a:pt x="0" y="181"/>
                    </a:cubicBezTo>
                    <a:cubicBezTo>
                      <a:pt x="0" y="81"/>
                      <a:pt x="81" y="0"/>
                      <a:pt x="181" y="0"/>
                    </a:cubicBezTo>
                    <a:cubicBezTo>
                      <a:pt x="281" y="0"/>
                      <a:pt x="363" y="81"/>
                      <a:pt x="363" y="181"/>
                    </a:cubicBezTo>
                    <a:cubicBezTo>
                      <a:pt x="363" y="282"/>
                      <a:pt x="281" y="363"/>
                      <a:pt x="181" y="363"/>
                    </a:cubicBezTo>
                    <a:close/>
                    <a:moveTo>
                      <a:pt x="181" y="120"/>
                    </a:moveTo>
                    <a:cubicBezTo>
                      <a:pt x="147" y="120"/>
                      <a:pt x="120" y="147"/>
                      <a:pt x="120" y="181"/>
                    </a:cubicBezTo>
                    <a:cubicBezTo>
                      <a:pt x="120" y="215"/>
                      <a:pt x="147" y="243"/>
                      <a:pt x="181" y="243"/>
                    </a:cubicBezTo>
                    <a:cubicBezTo>
                      <a:pt x="215" y="243"/>
                      <a:pt x="243" y="215"/>
                      <a:pt x="243" y="181"/>
                    </a:cubicBezTo>
                    <a:cubicBezTo>
                      <a:pt x="243" y="147"/>
                      <a:pt x="215" y="120"/>
                      <a:pt x="181" y="1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1F7B867-5278-4A99-9B1E-F5FBB6FFBB70}"/>
              </a:ext>
            </a:extLst>
          </p:cNvPr>
          <p:cNvGrpSpPr/>
          <p:nvPr/>
        </p:nvGrpSpPr>
        <p:grpSpPr>
          <a:xfrm>
            <a:off x="4029041" y="3481008"/>
            <a:ext cx="766060" cy="768806"/>
            <a:chOff x="4916152" y="3022974"/>
            <a:chExt cx="341763" cy="342988"/>
          </a:xfrm>
          <a:solidFill>
            <a:srgbClr val="7030A0"/>
          </a:solidFill>
        </p:grpSpPr>
        <p:sp>
          <p:nvSpPr>
            <p:cNvPr id="108" name="Oval 18">
              <a:extLst>
                <a:ext uri="{FF2B5EF4-FFF2-40B4-BE49-F238E27FC236}">
                  <a16:creationId xmlns:a16="http://schemas.microsoft.com/office/drawing/2014/main" id="{65D22EC9-2908-4395-93E0-9D05883D6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152" y="3022974"/>
              <a:ext cx="341763" cy="342988"/>
            </a:xfrm>
            <a:prstGeom prst="ellipse">
              <a:avLst/>
            </a:prstGeom>
            <a:grpFill/>
            <a:ln w="571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09" name="Shape 940">
              <a:extLst>
                <a:ext uri="{FF2B5EF4-FFF2-40B4-BE49-F238E27FC236}">
                  <a16:creationId xmlns:a16="http://schemas.microsoft.com/office/drawing/2014/main" id="{21DDA170-05F7-4E97-BBDE-FB024A149FFC}"/>
                </a:ext>
              </a:extLst>
            </p:cNvPr>
            <p:cNvSpPr/>
            <p:nvPr/>
          </p:nvSpPr>
          <p:spPr>
            <a:xfrm>
              <a:off x="4982900" y="3106493"/>
              <a:ext cx="210861" cy="170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89759D7-2F59-4FBE-8296-FC75C56156BD}"/>
              </a:ext>
            </a:extLst>
          </p:cNvPr>
          <p:cNvGrpSpPr/>
          <p:nvPr/>
        </p:nvGrpSpPr>
        <p:grpSpPr>
          <a:xfrm>
            <a:off x="4406311" y="4701229"/>
            <a:ext cx="766060" cy="768806"/>
            <a:chOff x="4687661" y="3233427"/>
            <a:chExt cx="341763" cy="342988"/>
          </a:xfrm>
        </p:grpSpPr>
        <p:sp>
          <p:nvSpPr>
            <p:cNvPr id="111" name="Oval 18">
              <a:extLst>
                <a:ext uri="{FF2B5EF4-FFF2-40B4-BE49-F238E27FC236}">
                  <a16:creationId xmlns:a16="http://schemas.microsoft.com/office/drawing/2014/main" id="{65BD26D2-B9EA-4D39-8D23-52CF10EA4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661" y="3233427"/>
              <a:ext cx="341763" cy="342988"/>
            </a:xfrm>
            <a:prstGeom prst="ellipse">
              <a:avLst/>
            </a:prstGeom>
            <a:solidFill>
              <a:srgbClr val="00B0F0"/>
            </a:solidFill>
            <a:ln w="571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7E3B724C-EA42-4067-A8F9-9F75DE4960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133" y="3309006"/>
              <a:ext cx="212688" cy="176050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Vazirmatn FD" pitchFamily="2" charset="-78"/>
                <a:cs typeface="Vazirmatn FD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0138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2" grpId="0" animBg="1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609832" y="2045564"/>
            <a:ext cx="2525133" cy="2421768"/>
            <a:chOff x="8622481" y="2045564"/>
            <a:chExt cx="2525133" cy="2421768"/>
          </a:xfrm>
        </p:grpSpPr>
        <p:sp>
          <p:nvSpPr>
            <p:cNvPr id="2" name="Rectangle 1"/>
            <p:cNvSpPr/>
            <p:nvPr/>
          </p:nvSpPr>
          <p:spPr>
            <a:xfrm>
              <a:off x="8622481" y="2586132"/>
              <a:ext cx="2525133" cy="1881200"/>
            </a:xfrm>
            <a:prstGeom prst="rect">
              <a:avLst/>
            </a:prstGeom>
            <a:solidFill>
              <a:srgbClr val="29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434222" y="2045564"/>
              <a:ext cx="877013" cy="1017335"/>
              <a:chOff x="9434222" y="2045564"/>
              <a:chExt cx="877013" cy="1017335"/>
            </a:xfrm>
          </p:grpSpPr>
          <p:sp>
            <p:nvSpPr>
              <p:cNvPr id="62" name="Hexagon 61"/>
              <p:cNvSpPr/>
              <p:nvPr/>
            </p:nvSpPr>
            <p:spPr bwMode="auto">
              <a:xfrm rot="5400000">
                <a:off x="9364061" y="2115725"/>
                <a:ext cx="1017335" cy="877013"/>
              </a:xfrm>
              <a:prstGeom prst="hexagon">
                <a:avLst/>
              </a:prstGeom>
              <a:solidFill>
                <a:srgbClr val="297E9F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87" name="Freeform 11"/>
              <p:cNvSpPr>
                <a:spLocks noEditPoints="1"/>
              </p:cNvSpPr>
              <p:nvPr/>
            </p:nvSpPr>
            <p:spPr bwMode="auto">
              <a:xfrm>
                <a:off x="9641193" y="2364737"/>
                <a:ext cx="463070" cy="411434"/>
              </a:xfrm>
              <a:custGeom>
                <a:avLst/>
                <a:gdLst>
                  <a:gd name="T0" fmla="*/ 133 w 134"/>
                  <a:gd name="T1" fmla="*/ 16 h 119"/>
                  <a:gd name="T2" fmla="*/ 121 w 134"/>
                  <a:gd name="T3" fmla="*/ 5 h 119"/>
                  <a:gd name="T4" fmla="*/ 115 w 134"/>
                  <a:gd name="T5" fmla="*/ 5 h 119"/>
                  <a:gd name="T6" fmla="*/ 114 w 134"/>
                  <a:gd name="T7" fmla="*/ 8 h 119"/>
                  <a:gd name="T8" fmla="*/ 111 w 134"/>
                  <a:gd name="T9" fmla="*/ 9 h 119"/>
                  <a:gd name="T10" fmla="*/ 111 w 134"/>
                  <a:gd name="T11" fmla="*/ 9 h 119"/>
                  <a:gd name="T12" fmla="*/ 81 w 134"/>
                  <a:gd name="T13" fmla="*/ 39 h 119"/>
                  <a:gd name="T14" fmla="*/ 79 w 134"/>
                  <a:gd name="T15" fmla="*/ 47 h 119"/>
                  <a:gd name="T16" fmla="*/ 82 w 134"/>
                  <a:gd name="T17" fmla="*/ 50 h 119"/>
                  <a:gd name="T18" fmla="*/ 82 w 134"/>
                  <a:gd name="T19" fmla="*/ 50 h 119"/>
                  <a:gd name="T20" fmla="*/ 83 w 134"/>
                  <a:gd name="T21" fmla="*/ 51 h 119"/>
                  <a:gd name="T22" fmla="*/ 76 w 134"/>
                  <a:gd name="T23" fmla="*/ 57 h 119"/>
                  <a:gd name="T24" fmla="*/ 54 w 134"/>
                  <a:gd name="T25" fmla="*/ 35 h 119"/>
                  <a:gd name="T26" fmla="*/ 47 w 134"/>
                  <a:gd name="T27" fmla="*/ 10 h 119"/>
                  <a:gd name="T28" fmla="*/ 21 w 134"/>
                  <a:gd name="T29" fmla="*/ 3 h 119"/>
                  <a:gd name="T30" fmla="*/ 36 w 134"/>
                  <a:gd name="T31" fmla="*/ 18 h 119"/>
                  <a:gd name="T32" fmla="*/ 32 w 134"/>
                  <a:gd name="T33" fmla="*/ 32 h 119"/>
                  <a:gd name="T34" fmla="*/ 18 w 134"/>
                  <a:gd name="T35" fmla="*/ 36 h 119"/>
                  <a:gd name="T36" fmla="*/ 3 w 134"/>
                  <a:gd name="T37" fmla="*/ 21 h 119"/>
                  <a:gd name="T38" fmla="*/ 10 w 134"/>
                  <a:gd name="T39" fmla="*/ 47 h 119"/>
                  <a:gd name="T40" fmla="*/ 36 w 134"/>
                  <a:gd name="T41" fmla="*/ 53 h 119"/>
                  <a:gd name="T42" fmla="*/ 37 w 134"/>
                  <a:gd name="T43" fmla="*/ 53 h 119"/>
                  <a:gd name="T44" fmla="*/ 58 w 134"/>
                  <a:gd name="T45" fmla="*/ 75 h 119"/>
                  <a:gd name="T46" fmla="*/ 38 w 134"/>
                  <a:gd name="T47" fmla="*/ 96 h 119"/>
                  <a:gd name="T48" fmla="*/ 36 w 134"/>
                  <a:gd name="T49" fmla="*/ 95 h 119"/>
                  <a:gd name="T50" fmla="*/ 31 w 134"/>
                  <a:gd name="T51" fmla="*/ 99 h 119"/>
                  <a:gd name="T52" fmla="*/ 21 w 134"/>
                  <a:gd name="T53" fmla="*/ 115 h 119"/>
                  <a:gd name="T54" fmla="*/ 23 w 134"/>
                  <a:gd name="T55" fmla="*/ 117 h 119"/>
                  <a:gd name="T56" fmla="*/ 39 w 134"/>
                  <a:gd name="T57" fmla="*/ 107 h 119"/>
                  <a:gd name="T58" fmla="*/ 43 w 134"/>
                  <a:gd name="T59" fmla="*/ 101 h 119"/>
                  <a:gd name="T60" fmla="*/ 42 w 134"/>
                  <a:gd name="T61" fmla="*/ 100 h 119"/>
                  <a:gd name="T62" fmla="*/ 63 w 134"/>
                  <a:gd name="T63" fmla="*/ 80 h 119"/>
                  <a:gd name="T64" fmla="*/ 98 w 134"/>
                  <a:gd name="T65" fmla="*/ 115 h 119"/>
                  <a:gd name="T66" fmla="*/ 107 w 134"/>
                  <a:gd name="T67" fmla="*/ 119 h 119"/>
                  <a:gd name="T68" fmla="*/ 116 w 134"/>
                  <a:gd name="T69" fmla="*/ 115 h 119"/>
                  <a:gd name="T70" fmla="*/ 116 w 134"/>
                  <a:gd name="T71" fmla="*/ 97 h 119"/>
                  <a:gd name="T72" fmla="*/ 81 w 134"/>
                  <a:gd name="T73" fmla="*/ 62 h 119"/>
                  <a:gd name="T74" fmla="*/ 87 w 134"/>
                  <a:gd name="T75" fmla="*/ 56 h 119"/>
                  <a:gd name="T76" fmla="*/ 90 w 134"/>
                  <a:gd name="T77" fmla="*/ 59 h 119"/>
                  <a:gd name="T78" fmla="*/ 98 w 134"/>
                  <a:gd name="T79" fmla="*/ 57 h 119"/>
                  <a:gd name="T80" fmla="*/ 128 w 134"/>
                  <a:gd name="T81" fmla="*/ 26 h 119"/>
                  <a:gd name="T82" fmla="*/ 128 w 134"/>
                  <a:gd name="T83" fmla="*/ 26 h 119"/>
                  <a:gd name="T84" fmla="*/ 128 w 134"/>
                  <a:gd name="T85" fmla="*/ 26 h 119"/>
                  <a:gd name="T86" fmla="*/ 129 w 134"/>
                  <a:gd name="T87" fmla="*/ 23 h 119"/>
                  <a:gd name="T88" fmla="*/ 133 w 134"/>
                  <a:gd name="T89" fmla="*/ 22 h 119"/>
                  <a:gd name="T90" fmla="*/ 133 w 134"/>
                  <a:gd name="T91" fmla="*/ 16 h 119"/>
                  <a:gd name="T92" fmla="*/ 108 w 134"/>
                  <a:gd name="T93" fmla="*/ 103 h 119"/>
                  <a:gd name="T94" fmla="*/ 113 w 134"/>
                  <a:gd name="T95" fmla="*/ 108 h 119"/>
                  <a:gd name="T96" fmla="*/ 108 w 134"/>
                  <a:gd name="T97" fmla="*/ 113 h 119"/>
                  <a:gd name="T98" fmla="*/ 103 w 134"/>
                  <a:gd name="T99" fmla="*/ 108 h 119"/>
                  <a:gd name="T100" fmla="*/ 108 w 134"/>
                  <a:gd name="T101" fmla="*/ 103 h 119"/>
                  <a:gd name="T102" fmla="*/ 91 w 134"/>
                  <a:gd name="T103" fmla="*/ 41 h 119"/>
                  <a:gd name="T104" fmla="*/ 89 w 134"/>
                  <a:gd name="T105" fmla="*/ 39 h 119"/>
                  <a:gd name="T106" fmla="*/ 112 w 134"/>
                  <a:gd name="T107" fmla="*/ 17 h 119"/>
                  <a:gd name="T108" fmla="*/ 114 w 134"/>
                  <a:gd name="T109" fmla="*/ 19 h 119"/>
                  <a:gd name="T110" fmla="*/ 91 w 134"/>
                  <a:gd name="T111" fmla="*/ 41 h 119"/>
                  <a:gd name="T112" fmla="*/ 98 w 134"/>
                  <a:gd name="T113" fmla="*/ 48 h 119"/>
                  <a:gd name="T114" fmla="*/ 96 w 134"/>
                  <a:gd name="T115" fmla="*/ 47 h 119"/>
                  <a:gd name="T116" fmla="*/ 119 w 134"/>
                  <a:gd name="T117" fmla="*/ 24 h 119"/>
                  <a:gd name="T118" fmla="*/ 121 w 134"/>
                  <a:gd name="T119" fmla="*/ 26 h 119"/>
                  <a:gd name="T120" fmla="*/ 98 w 134"/>
                  <a:gd name="T121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4" h="119">
                    <a:moveTo>
                      <a:pt x="133" y="16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19" y="3"/>
                      <a:pt x="117" y="3"/>
                      <a:pt x="115" y="5"/>
                    </a:cubicBezTo>
                    <a:cubicBezTo>
                      <a:pt x="114" y="6"/>
                      <a:pt x="114" y="7"/>
                      <a:pt x="114" y="8"/>
                    </a:cubicBezTo>
                    <a:cubicBezTo>
                      <a:pt x="113" y="8"/>
                      <a:pt x="112" y="8"/>
                      <a:pt x="111" y="9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42"/>
                      <a:pt x="80" y="45"/>
                      <a:pt x="79" y="47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3" y="51"/>
                      <a:pt x="83" y="51"/>
                      <a:pt x="83" y="51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6" y="26"/>
                      <a:pt x="54" y="17"/>
                      <a:pt x="47" y="10"/>
                    </a:cubicBezTo>
                    <a:cubicBezTo>
                      <a:pt x="40" y="3"/>
                      <a:pt x="30" y="0"/>
                      <a:pt x="21" y="3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30"/>
                      <a:pt x="3" y="40"/>
                      <a:pt x="10" y="47"/>
                    </a:cubicBezTo>
                    <a:cubicBezTo>
                      <a:pt x="17" y="54"/>
                      <a:pt x="27" y="56"/>
                      <a:pt x="36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21" y="115"/>
                      <a:pt x="21" y="115"/>
                      <a:pt x="21" y="115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1" y="117"/>
                      <a:pt x="104" y="119"/>
                      <a:pt x="107" y="119"/>
                    </a:cubicBezTo>
                    <a:cubicBezTo>
                      <a:pt x="110" y="119"/>
                      <a:pt x="113" y="117"/>
                      <a:pt x="116" y="115"/>
                    </a:cubicBezTo>
                    <a:cubicBezTo>
                      <a:pt x="121" y="110"/>
                      <a:pt x="121" y="102"/>
                      <a:pt x="116" y="97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0" y="59"/>
                      <a:pt x="90" y="59"/>
                      <a:pt x="90" y="59"/>
                    </a:cubicBezTo>
                    <a:cubicBezTo>
                      <a:pt x="92" y="57"/>
                      <a:pt x="95" y="56"/>
                      <a:pt x="98" y="57"/>
                    </a:cubicBezTo>
                    <a:cubicBezTo>
                      <a:pt x="128" y="26"/>
                      <a:pt x="128" y="26"/>
                      <a:pt x="128" y="26"/>
                    </a:cubicBezTo>
                    <a:cubicBezTo>
                      <a:pt x="128" y="26"/>
                      <a:pt x="128" y="26"/>
                      <a:pt x="128" y="26"/>
                    </a:cubicBezTo>
                    <a:cubicBezTo>
                      <a:pt x="128" y="26"/>
                      <a:pt x="128" y="26"/>
                      <a:pt x="128" y="26"/>
                    </a:cubicBezTo>
                    <a:cubicBezTo>
                      <a:pt x="129" y="25"/>
                      <a:pt x="129" y="24"/>
                      <a:pt x="129" y="23"/>
                    </a:cubicBezTo>
                    <a:cubicBezTo>
                      <a:pt x="130" y="24"/>
                      <a:pt x="132" y="23"/>
                      <a:pt x="133" y="22"/>
                    </a:cubicBezTo>
                    <a:cubicBezTo>
                      <a:pt x="134" y="21"/>
                      <a:pt x="134" y="18"/>
                      <a:pt x="133" y="16"/>
                    </a:cubicBezTo>
                    <a:close/>
                    <a:moveTo>
                      <a:pt x="108" y="103"/>
                    </a:moveTo>
                    <a:cubicBezTo>
                      <a:pt x="111" y="103"/>
                      <a:pt x="113" y="106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105" y="113"/>
                      <a:pt x="103" y="111"/>
                      <a:pt x="103" y="108"/>
                    </a:cubicBezTo>
                    <a:cubicBezTo>
                      <a:pt x="103" y="106"/>
                      <a:pt x="105" y="103"/>
                      <a:pt x="108" y="103"/>
                    </a:cubicBezTo>
                    <a:close/>
                    <a:moveTo>
                      <a:pt x="91" y="41"/>
                    </a:moveTo>
                    <a:cubicBezTo>
                      <a:pt x="89" y="39"/>
                      <a:pt x="89" y="39"/>
                      <a:pt x="89" y="39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4" y="19"/>
                      <a:pt x="114" y="19"/>
                      <a:pt x="114" y="19"/>
                    </a:cubicBezTo>
                    <a:lnTo>
                      <a:pt x="91" y="41"/>
                    </a:lnTo>
                    <a:close/>
                    <a:moveTo>
                      <a:pt x="98" y="48"/>
                    </a:moveTo>
                    <a:cubicBezTo>
                      <a:pt x="96" y="47"/>
                      <a:pt x="96" y="47"/>
                      <a:pt x="96" y="47"/>
                    </a:cubicBezTo>
                    <a:cubicBezTo>
                      <a:pt x="119" y="24"/>
                      <a:pt x="119" y="24"/>
                      <a:pt x="119" y="24"/>
                    </a:cubicBezTo>
                    <a:cubicBezTo>
                      <a:pt x="121" y="26"/>
                      <a:pt x="121" y="26"/>
                      <a:pt x="121" y="26"/>
                    </a:cubicBezTo>
                    <a:lnTo>
                      <a:pt x="98" y="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1047182" y="2581458"/>
            <a:ext cx="2525133" cy="2474213"/>
            <a:chOff x="6097349" y="2586132"/>
            <a:chExt cx="2525133" cy="2474213"/>
          </a:xfrm>
        </p:grpSpPr>
        <p:sp>
          <p:nvSpPr>
            <p:cNvPr id="4" name="Rectangle 3"/>
            <p:cNvSpPr/>
            <p:nvPr/>
          </p:nvSpPr>
          <p:spPr>
            <a:xfrm>
              <a:off x="6097349" y="2586132"/>
              <a:ext cx="2525133" cy="1881200"/>
            </a:xfrm>
            <a:prstGeom prst="rect">
              <a:avLst/>
            </a:prstGeom>
            <a:solidFill>
              <a:srgbClr val="16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914896" y="4043010"/>
              <a:ext cx="877013" cy="1017335"/>
              <a:chOff x="6914896" y="4043010"/>
              <a:chExt cx="877013" cy="1017335"/>
            </a:xfrm>
          </p:grpSpPr>
          <p:sp>
            <p:nvSpPr>
              <p:cNvPr id="56" name="Hexagon 55"/>
              <p:cNvSpPr/>
              <p:nvPr/>
            </p:nvSpPr>
            <p:spPr bwMode="auto">
              <a:xfrm rot="5400000">
                <a:off x="6844735" y="4113171"/>
                <a:ext cx="1017335" cy="877013"/>
              </a:xfrm>
              <a:prstGeom prst="hexagon">
                <a:avLst/>
              </a:prstGeom>
              <a:solidFill>
                <a:srgbClr val="16A086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86" name="Shape 719"/>
              <p:cNvSpPr/>
              <p:nvPr/>
            </p:nvSpPr>
            <p:spPr>
              <a:xfrm>
                <a:off x="7133797" y="4342088"/>
                <a:ext cx="438742" cy="37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2" h="21446" extrusionOk="0">
                    <a:moveTo>
                      <a:pt x="9262" y="7207"/>
                    </a:moveTo>
                    <a:lnTo>
                      <a:pt x="14475" y="11108"/>
                    </a:lnTo>
                    <a:cubicBezTo>
                      <a:pt x="14915" y="11436"/>
                      <a:pt x="15500" y="11301"/>
                      <a:pt x="15796" y="10800"/>
                    </a:cubicBezTo>
                    <a:lnTo>
                      <a:pt x="21160" y="1771"/>
                    </a:lnTo>
                    <a:cubicBezTo>
                      <a:pt x="21464" y="1257"/>
                      <a:pt x="21354" y="555"/>
                      <a:pt x="20913" y="200"/>
                    </a:cubicBezTo>
                    <a:cubicBezTo>
                      <a:pt x="20472" y="-154"/>
                      <a:pt x="19869" y="-26"/>
                      <a:pt x="19564" y="487"/>
                    </a:cubicBezTo>
                    <a:lnTo>
                      <a:pt x="14734" y="8618"/>
                    </a:lnTo>
                    <a:lnTo>
                      <a:pt x="9490" y="4694"/>
                    </a:lnTo>
                    <a:cubicBezTo>
                      <a:pt x="9273" y="4532"/>
                      <a:pt x="9010" y="4478"/>
                      <a:pt x="8757" y="4541"/>
                    </a:cubicBezTo>
                    <a:cubicBezTo>
                      <a:pt x="8505" y="4607"/>
                      <a:pt x="8285" y="4785"/>
                      <a:pt x="8147" y="5039"/>
                    </a:cubicBezTo>
                    <a:lnTo>
                      <a:pt x="152" y="19712"/>
                    </a:lnTo>
                    <a:cubicBezTo>
                      <a:pt x="-136" y="20237"/>
                      <a:pt x="-2" y="20936"/>
                      <a:pt x="450" y="21269"/>
                    </a:cubicBezTo>
                    <a:cubicBezTo>
                      <a:pt x="611" y="21389"/>
                      <a:pt x="791" y="21446"/>
                      <a:pt x="969" y="21446"/>
                    </a:cubicBezTo>
                    <a:cubicBezTo>
                      <a:pt x="1290" y="21446"/>
                      <a:pt x="1604" y="21260"/>
                      <a:pt x="1788" y="20921"/>
                    </a:cubicBezTo>
                    <a:cubicBezTo>
                      <a:pt x="1788" y="20921"/>
                      <a:pt x="9262" y="7207"/>
                      <a:pt x="9262" y="7207"/>
                    </a:cubicBezTo>
                    <a:close/>
                    <a:moveTo>
                      <a:pt x="19712" y="12707"/>
                    </a:moveTo>
                    <a:lnTo>
                      <a:pt x="14952" y="17715"/>
                    </a:lnTo>
                    <a:lnTo>
                      <a:pt x="9355" y="12653"/>
                    </a:lnTo>
                    <a:cubicBezTo>
                      <a:pt x="9249" y="12556"/>
                      <a:pt x="9125" y="12487"/>
                      <a:pt x="8994" y="12450"/>
                    </a:cubicBezTo>
                    <a:lnTo>
                      <a:pt x="8249" y="12234"/>
                    </a:lnTo>
                    <a:lnTo>
                      <a:pt x="7154" y="14242"/>
                    </a:lnTo>
                    <a:lnTo>
                      <a:pt x="8327" y="14582"/>
                    </a:lnTo>
                    <a:lnTo>
                      <a:pt x="14404" y="20078"/>
                    </a:lnTo>
                    <a:cubicBezTo>
                      <a:pt x="14580" y="20237"/>
                      <a:pt x="14789" y="20317"/>
                      <a:pt x="14999" y="20317"/>
                    </a:cubicBezTo>
                    <a:cubicBezTo>
                      <a:pt x="15232" y="20317"/>
                      <a:pt x="15466" y="20218"/>
                      <a:pt x="15650" y="20026"/>
                    </a:cubicBezTo>
                    <a:lnTo>
                      <a:pt x="21012" y="14382"/>
                    </a:lnTo>
                    <a:cubicBezTo>
                      <a:pt x="21410" y="13963"/>
                      <a:pt x="21441" y="13250"/>
                      <a:pt x="21081" y="12788"/>
                    </a:cubicBezTo>
                    <a:cubicBezTo>
                      <a:pt x="20722" y="12325"/>
                      <a:pt x="20109" y="12289"/>
                      <a:pt x="19712" y="12707"/>
                    </a:cubicBezTo>
                    <a:close/>
                    <a:moveTo>
                      <a:pt x="735" y="12382"/>
                    </a:moveTo>
                    <a:lnTo>
                      <a:pt x="2190" y="12804"/>
                    </a:lnTo>
                    <a:lnTo>
                      <a:pt x="3284" y="10795"/>
                    </a:lnTo>
                    <a:lnTo>
                      <a:pt x="1204" y="10192"/>
                    </a:lnTo>
                    <a:cubicBezTo>
                      <a:pt x="683" y="10040"/>
                      <a:pt x="158" y="10410"/>
                      <a:pt x="28" y="11015"/>
                    </a:cubicBezTo>
                    <a:cubicBezTo>
                      <a:pt x="-100" y="11620"/>
                      <a:pt x="216" y="12231"/>
                      <a:pt x="735" y="123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6093605" y="2586131"/>
            <a:ext cx="2525133" cy="2493138"/>
            <a:chOff x="3572216" y="2586132"/>
            <a:chExt cx="2525133" cy="2493138"/>
          </a:xfrm>
        </p:grpSpPr>
        <p:sp>
          <p:nvSpPr>
            <p:cNvPr id="7" name="Rectangle 6"/>
            <p:cNvSpPr/>
            <p:nvPr/>
          </p:nvSpPr>
          <p:spPr>
            <a:xfrm>
              <a:off x="3572216" y="2586132"/>
              <a:ext cx="2525133" cy="1881200"/>
            </a:xfrm>
            <a:prstGeom prst="rect">
              <a:avLst/>
            </a:prstGeom>
            <a:solidFill>
              <a:srgbClr val="9CB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422700" y="4061935"/>
              <a:ext cx="877013" cy="1017335"/>
              <a:chOff x="4422700" y="4061935"/>
              <a:chExt cx="877013" cy="1017335"/>
            </a:xfrm>
          </p:grpSpPr>
          <p:sp>
            <p:nvSpPr>
              <p:cNvPr id="59" name="Hexagon 58"/>
              <p:cNvSpPr/>
              <p:nvPr/>
            </p:nvSpPr>
            <p:spPr bwMode="auto">
              <a:xfrm rot="5400000">
                <a:off x="4352539" y="4132096"/>
                <a:ext cx="1017335" cy="877013"/>
              </a:xfrm>
              <a:prstGeom prst="hexagon">
                <a:avLst/>
              </a:prstGeom>
              <a:solidFill>
                <a:srgbClr val="9CBC58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Vazirmatn FD" pitchFamily="2" charset="-78"/>
                  <a:cs typeface="Vazirmatn FD" pitchFamily="2" charset="-78"/>
                </a:endParaRPr>
              </a:p>
            </p:txBody>
          </p:sp>
          <p:grpSp>
            <p:nvGrpSpPr>
              <p:cNvPr id="88" name="Group 27"/>
              <p:cNvGrpSpPr>
                <a:grpSpLocks/>
              </p:cNvGrpSpPr>
              <p:nvPr/>
            </p:nvGrpSpPr>
            <p:grpSpPr bwMode="auto">
              <a:xfrm>
                <a:off x="4535980" y="4437644"/>
                <a:ext cx="563609" cy="423704"/>
                <a:chOff x="53" y="2755"/>
                <a:chExt cx="772" cy="579"/>
              </a:xfrm>
              <a:solidFill>
                <a:schemeClr val="bg1"/>
              </a:solidFill>
            </p:grpSpPr>
            <p:sp>
              <p:nvSpPr>
                <p:cNvPr id="89" name="Freeform 23"/>
                <p:cNvSpPr>
                  <a:spLocks/>
                </p:cNvSpPr>
                <p:nvPr/>
              </p:nvSpPr>
              <p:spPr bwMode="auto">
                <a:xfrm>
                  <a:off x="53" y="2755"/>
                  <a:ext cx="772" cy="344"/>
                </a:xfrm>
                <a:custGeom>
                  <a:avLst/>
                  <a:gdLst>
                    <a:gd name="T0" fmla="*/ 653 w 21279"/>
                    <a:gd name="T1" fmla="*/ 344 h 21600"/>
                    <a:gd name="T2" fmla="*/ 707 w 21279"/>
                    <a:gd name="T3" fmla="*/ 301 h 21600"/>
                    <a:gd name="T4" fmla="*/ 771 w 21279"/>
                    <a:gd name="T5" fmla="*/ 43 h 21600"/>
                    <a:gd name="T6" fmla="*/ 739 w 21279"/>
                    <a:gd name="T7" fmla="*/ 0 h 21600"/>
                    <a:gd name="T8" fmla="*/ 30 w 21279"/>
                    <a:gd name="T9" fmla="*/ 0 h 21600"/>
                    <a:gd name="T10" fmla="*/ 3 w 21279"/>
                    <a:gd name="T11" fmla="*/ 27 h 21600"/>
                    <a:gd name="T12" fmla="*/ 57 w 21279"/>
                    <a:gd name="T13" fmla="*/ 54 h 21600"/>
                    <a:gd name="T14" fmla="*/ 159 w 21279"/>
                    <a:gd name="T15" fmla="*/ 65 h 21600"/>
                    <a:gd name="T16" fmla="*/ 213 w 21279"/>
                    <a:gd name="T17" fmla="*/ 108 h 21600"/>
                    <a:gd name="T18" fmla="*/ 256 w 21279"/>
                    <a:gd name="T19" fmla="*/ 301 h 21600"/>
                    <a:gd name="T20" fmla="*/ 309 w 21279"/>
                    <a:gd name="T21" fmla="*/ 344 h 21600"/>
                    <a:gd name="T22" fmla="*/ 653 w 21279"/>
                    <a:gd name="T23" fmla="*/ 344 h 21600"/>
                    <a:gd name="T24" fmla="*/ 653 w 21279"/>
                    <a:gd name="T25" fmla="*/ 344 h 21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279" h="21600">
                      <a:moveTo>
                        <a:pt x="17995" y="21600"/>
                      </a:moveTo>
                      <a:cubicBezTo>
                        <a:pt x="18587" y="21600"/>
                        <a:pt x="19327" y="20588"/>
                        <a:pt x="19475" y="18900"/>
                      </a:cubicBezTo>
                      <a:cubicBezTo>
                        <a:pt x="21250" y="2700"/>
                        <a:pt x="21250" y="2700"/>
                        <a:pt x="21250" y="2700"/>
                      </a:cubicBezTo>
                      <a:cubicBezTo>
                        <a:pt x="21398" y="1350"/>
                        <a:pt x="20954" y="0"/>
                        <a:pt x="20362" y="0"/>
                      </a:cubicBezTo>
                      <a:cubicBezTo>
                        <a:pt x="834" y="0"/>
                        <a:pt x="834" y="0"/>
                        <a:pt x="834" y="0"/>
                      </a:cubicBezTo>
                      <a:cubicBezTo>
                        <a:pt x="242" y="0"/>
                        <a:pt x="-202" y="675"/>
                        <a:pt x="94" y="1688"/>
                      </a:cubicBezTo>
                      <a:cubicBezTo>
                        <a:pt x="242" y="2362"/>
                        <a:pt x="982" y="3375"/>
                        <a:pt x="1573" y="3375"/>
                      </a:cubicBezTo>
                      <a:cubicBezTo>
                        <a:pt x="4384" y="4050"/>
                        <a:pt x="4384" y="4050"/>
                        <a:pt x="4384" y="4050"/>
                      </a:cubicBezTo>
                      <a:cubicBezTo>
                        <a:pt x="4976" y="4050"/>
                        <a:pt x="5716" y="5400"/>
                        <a:pt x="5864" y="6750"/>
                      </a:cubicBezTo>
                      <a:cubicBezTo>
                        <a:pt x="7047" y="18900"/>
                        <a:pt x="7047" y="18900"/>
                        <a:pt x="7047" y="18900"/>
                      </a:cubicBezTo>
                      <a:cubicBezTo>
                        <a:pt x="7195" y="20588"/>
                        <a:pt x="7935" y="21600"/>
                        <a:pt x="8527" y="21600"/>
                      </a:cubicBezTo>
                      <a:lnTo>
                        <a:pt x="17995" y="21600"/>
                      </a:lnTo>
                      <a:close/>
                      <a:moveTo>
                        <a:pt x="17995" y="2160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chemeClr val="tx1"/>
                      </a:solidFill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latin typeface="Vazirmatn FD" pitchFamily="2" charset="-78"/>
                    <a:cs typeface="Vazirmatn FD" pitchFamily="2" charset="-78"/>
                  </a:endParaRPr>
                </a:p>
              </p:txBody>
            </p:sp>
            <p:sp>
              <p:nvSpPr>
                <p:cNvPr id="90" name="Oval 24"/>
                <p:cNvSpPr>
                  <a:spLocks/>
                </p:cNvSpPr>
                <p:nvPr/>
              </p:nvSpPr>
              <p:spPr bwMode="auto">
                <a:xfrm>
                  <a:off x="357" y="3216"/>
                  <a:ext cx="122" cy="11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latin typeface="Vazirmatn FD" pitchFamily="2" charset="-78"/>
                    <a:cs typeface="Vazirmatn FD" pitchFamily="2" charset="-78"/>
                  </a:endParaRPr>
                </a:p>
              </p:txBody>
            </p:sp>
            <p:sp>
              <p:nvSpPr>
                <p:cNvPr id="91" name="Oval 25"/>
                <p:cNvSpPr>
                  <a:spLocks/>
                </p:cNvSpPr>
                <p:nvPr/>
              </p:nvSpPr>
              <p:spPr bwMode="auto">
                <a:xfrm>
                  <a:off x="573" y="3216"/>
                  <a:ext cx="122" cy="11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latin typeface="Vazirmatn FD" pitchFamily="2" charset="-78"/>
                    <a:cs typeface="Vazirmatn FD" pitchFamily="2" charset="-78"/>
                  </a:endParaRPr>
                </a:p>
              </p:txBody>
            </p:sp>
            <p:sp>
              <p:nvSpPr>
                <p:cNvPr id="92" name="Freeform 26"/>
                <p:cNvSpPr>
                  <a:spLocks/>
                </p:cNvSpPr>
                <p:nvPr/>
              </p:nvSpPr>
              <p:spPr bwMode="auto">
                <a:xfrm>
                  <a:off x="300" y="3057"/>
                  <a:ext cx="432" cy="127"/>
                </a:xfrm>
                <a:custGeom>
                  <a:avLst/>
                  <a:gdLst>
                    <a:gd name="T0" fmla="*/ 36 w 21275"/>
                    <a:gd name="T1" fmla="*/ 0 h 21600"/>
                    <a:gd name="T2" fmla="*/ 4 w 21275"/>
                    <a:gd name="T3" fmla="*/ 85 h 21600"/>
                    <a:gd name="T4" fmla="*/ 31 w 21275"/>
                    <a:gd name="T5" fmla="*/ 127 h 21600"/>
                    <a:gd name="T6" fmla="*/ 432 w 21275"/>
                    <a:gd name="T7" fmla="*/ 127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275" h="21600">
                      <a:moveTo>
                        <a:pt x="1782" y="0"/>
                      </a:moveTo>
                      <a:cubicBezTo>
                        <a:pt x="202" y="14400"/>
                        <a:pt x="202" y="14400"/>
                        <a:pt x="202" y="14400"/>
                      </a:cubicBezTo>
                      <a:cubicBezTo>
                        <a:pt x="-325" y="18000"/>
                        <a:pt x="202" y="21600"/>
                        <a:pt x="1519" y="21600"/>
                      </a:cubicBezTo>
                      <a:cubicBezTo>
                        <a:pt x="21275" y="21600"/>
                        <a:pt x="21275" y="21600"/>
                        <a:pt x="21275" y="21600"/>
                      </a:cubicBezTo>
                    </a:path>
                  </a:pathLst>
                </a:custGeom>
                <a:grpFill/>
                <a:ln w="12700" cap="flat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Vazirmatn FD" pitchFamily="2" charset="-78"/>
                    <a:cs typeface="Vazirmatn FD" pitchFamily="2" charset="-78"/>
                  </a:endParaRPr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3563880" y="1983140"/>
            <a:ext cx="2525133" cy="2479517"/>
            <a:chOff x="1047083" y="1987815"/>
            <a:chExt cx="2525133" cy="2479517"/>
          </a:xfrm>
        </p:grpSpPr>
        <p:sp>
          <p:nvSpPr>
            <p:cNvPr id="10" name="Rectangle 9"/>
            <p:cNvSpPr/>
            <p:nvPr/>
          </p:nvSpPr>
          <p:spPr>
            <a:xfrm>
              <a:off x="1047083" y="2586132"/>
              <a:ext cx="2525133" cy="1881200"/>
            </a:xfrm>
            <a:prstGeom prst="rect">
              <a:avLst/>
            </a:prstGeom>
            <a:solidFill>
              <a:srgbClr val="F69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azirmatn FD" pitchFamily="2" charset="-78"/>
                <a:cs typeface="Vazirmatn FD" pitchFamily="2" charset="-7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872320" y="1987815"/>
              <a:ext cx="877013" cy="1017335"/>
              <a:chOff x="1872320" y="1987815"/>
              <a:chExt cx="877013" cy="1017335"/>
            </a:xfrm>
          </p:grpSpPr>
          <p:sp>
            <p:nvSpPr>
              <p:cNvPr id="53" name="Hexagon 52"/>
              <p:cNvSpPr/>
              <p:nvPr/>
            </p:nvSpPr>
            <p:spPr bwMode="auto">
              <a:xfrm rot="5400000">
                <a:off x="1802159" y="2057976"/>
                <a:ext cx="1017335" cy="877013"/>
              </a:xfrm>
              <a:prstGeom prst="hexagon">
                <a:avLst/>
              </a:prstGeom>
              <a:solidFill>
                <a:srgbClr val="F69C15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latin typeface="Vazirmatn FD" pitchFamily="2" charset="-78"/>
                  <a:cs typeface="Vazirmatn FD" pitchFamily="2" charset="-78"/>
                </a:endParaRPr>
              </a:p>
            </p:txBody>
          </p:sp>
          <p:sp>
            <p:nvSpPr>
              <p:cNvPr id="85" name="Shape 731"/>
              <p:cNvSpPr/>
              <p:nvPr/>
            </p:nvSpPr>
            <p:spPr>
              <a:xfrm>
                <a:off x="2145618" y="2285808"/>
                <a:ext cx="359443" cy="451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0"/>
                    </a:moveTo>
                    <a:cubicBezTo>
                      <a:pt x="4836" y="0"/>
                      <a:pt x="0" y="1447"/>
                      <a:pt x="0" y="3231"/>
                    </a:cubicBezTo>
                    <a:lnTo>
                      <a:pt x="0" y="4776"/>
                    </a:lnTo>
                    <a:cubicBezTo>
                      <a:pt x="0" y="6669"/>
                      <a:pt x="4836" y="8203"/>
                      <a:pt x="10799" y="8203"/>
                    </a:cubicBezTo>
                    <a:cubicBezTo>
                      <a:pt x="16764" y="8203"/>
                      <a:pt x="21600" y="6669"/>
                      <a:pt x="21600" y="4776"/>
                    </a:cubicBezTo>
                    <a:lnTo>
                      <a:pt x="21600" y="3231"/>
                    </a:lnTo>
                    <a:cubicBezTo>
                      <a:pt x="21600" y="1447"/>
                      <a:pt x="16764" y="0"/>
                      <a:pt x="10799" y="0"/>
                    </a:cubicBezTo>
                    <a:close/>
                    <a:moveTo>
                      <a:pt x="21195" y="8008"/>
                    </a:moveTo>
                    <a:cubicBezTo>
                      <a:pt x="19915" y="9488"/>
                      <a:pt x="15746" y="10572"/>
                      <a:pt x="10799" y="10572"/>
                    </a:cubicBezTo>
                    <a:cubicBezTo>
                      <a:pt x="5856" y="10572"/>
                      <a:pt x="1685" y="9488"/>
                      <a:pt x="405" y="8008"/>
                    </a:cubicBezTo>
                    <a:cubicBezTo>
                      <a:pt x="141" y="7702"/>
                      <a:pt x="0" y="7868"/>
                      <a:pt x="0" y="8007"/>
                    </a:cubicBezTo>
                    <a:cubicBezTo>
                      <a:pt x="0" y="8144"/>
                      <a:pt x="0" y="10898"/>
                      <a:pt x="0" y="10898"/>
                    </a:cubicBezTo>
                    <a:cubicBezTo>
                      <a:pt x="0" y="13061"/>
                      <a:pt x="4836" y="14814"/>
                      <a:pt x="10799" y="14814"/>
                    </a:cubicBezTo>
                    <a:cubicBezTo>
                      <a:pt x="16764" y="14814"/>
                      <a:pt x="21600" y="13061"/>
                      <a:pt x="21600" y="10898"/>
                    </a:cubicBezTo>
                    <a:cubicBezTo>
                      <a:pt x="21600" y="10898"/>
                      <a:pt x="21600" y="8144"/>
                      <a:pt x="21600" y="8007"/>
                    </a:cubicBezTo>
                    <a:cubicBezTo>
                      <a:pt x="21600" y="7868"/>
                      <a:pt x="21459" y="7702"/>
                      <a:pt x="21195" y="8008"/>
                    </a:cubicBezTo>
                    <a:close/>
                    <a:moveTo>
                      <a:pt x="21176" y="14285"/>
                    </a:moveTo>
                    <a:cubicBezTo>
                      <a:pt x="19876" y="15959"/>
                      <a:pt x="15722" y="17184"/>
                      <a:pt x="10799" y="17184"/>
                    </a:cubicBezTo>
                    <a:cubicBezTo>
                      <a:pt x="5878" y="17184"/>
                      <a:pt x="1724" y="15959"/>
                      <a:pt x="424" y="14285"/>
                    </a:cubicBezTo>
                    <a:cubicBezTo>
                      <a:pt x="147" y="13932"/>
                      <a:pt x="0" y="14121"/>
                      <a:pt x="0" y="14297"/>
                    </a:cubicBezTo>
                    <a:cubicBezTo>
                      <a:pt x="0" y="14472"/>
                      <a:pt x="0" y="16754"/>
                      <a:pt x="0" y="16754"/>
                    </a:cubicBezTo>
                    <a:cubicBezTo>
                      <a:pt x="0" y="19133"/>
                      <a:pt x="4836" y="21600"/>
                      <a:pt x="10799" y="21600"/>
                    </a:cubicBezTo>
                    <a:cubicBezTo>
                      <a:pt x="16764" y="21600"/>
                      <a:pt x="21600" y="19133"/>
                      <a:pt x="21600" y="16754"/>
                    </a:cubicBezTo>
                    <a:cubicBezTo>
                      <a:pt x="21600" y="16754"/>
                      <a:pt x="21600" y="14472"/>
                      <a:pt x="21600" y="14297"/>
                    </a:cubicBezTo>
                    <a:cubicBezTo>
                      <a:pt x="21600" y="14121"/>
                      <a:pt x="21453" y="13932"/>
                      <a:pt x="21176" y="142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>
                  <a:latin typeface="Vazirmatn FD" pitchFamily="2" charset="-78"/>
                  <a:cs typeface="Vazirmatn FD" pitchFamily="2" charset="-78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3576907" y="2946966"/>
            <a:ext cx="2497395" cy="1204734"/>
            <a:chOff x="1657350" y="3365166"/>
            <a:chExt cx="1810907" cy="1204734"/>
          </a:xfrm>
        </p:grpSpPr>
        <p:sp>
          <p:nvSpPr>
            <p:cNvPr id="74" name="TextBox 73"/>
            <p:cNvSpPr txBox="1"/>
            <p:nvPr/>
          </p:nvSpPr>
          <p:spPr>
            <a:xfrm>
              <a:off x="2273996" y="3365166"/>
              <a:ext cx="579005" cy="388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4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تجربه</a:t>
              </a:r>
              <a:endParaRPr lang="en-US" sz="14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657350" y="3742750"/>
              <a:ext cx="1810907" cy="827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0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خدمات یکپارچه فناوری اطلاعات  به</a:t>
              </a:r>
            </a:p>
            <a:p>
              <a:pPr algn="ctr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0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 6 شرکت-گروه ، 30 شرکت و 66 پروژه</a:t>
              </a:r>
            </a:p>
            <a:p>
              <a:pPr algn="ctr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0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 در 15 کشور دنیا</a:t>
              </a:r>
              <a:endParaRPr lang="en-US" sz="10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057061" y="2605836"/>
            <a:ext cx="2502253" cy="1402473"/>
            <a:chOff x="1657369" y="3283079"/>
            <a:chExt cx="1810907" cy="1402473"/>
          </a:xfrm>
        </p:grpSpPr>
        <p:sp>
          <p:nvSpPr>
            <p:cNvPr id="77" name="TextBox 76"/>
            <p:cNvSpPr txBox="1"/>
            <p:nvPr/>
          </p:nvSpPr>
          <p:spPr>
            <a:xfrm>
              <a:off x="2231538" y="4296984"/>
              <a:ext cx="674257" cy="388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4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برنامه رشد</a:t>
              </a:r>
              <a:endParaRPr lang="en-US" sz="14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657369" y="3283079"/>
              <a:ext cx="1810907" cy="1057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0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گسترش بازار و حضور در حوزه</a:t>
              </a:r>
            </a:p>
            <a:p>
              <a:pPr algn="ctr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0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تحول دیجیتال سازمان های پروژه محور، هوشمند سازی و اینترنت اشیا</a:t>
              </a:r>
            </a:p>
            <a:p>
              <a:pPr algn="ctr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0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سیستم های اطلاعاتی و ...</a:t>
              </a:r>
              <a:endParaRPr lang="en-US" sz="10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113912" y="2732979"/>
            <a:ext cx="2492603" cy="1275330"/>
            <a:chOff x="1665286" y="3471084"/>
            <a:chExt cx="1810907" cy="1275330"/>
          </a:xfrm>
        </p:grpSpPr>
        <p:sp>
          <p:nvSpPr>
            <p:cNvPr id="80" name="TextBox 79"/>
            <p:cNvSpPr txBox="1"/>
            <p:nvPr/>
          </p:nvSpPr>
          <p:spPr>
            <a:xfrm>
              <a:off x="2186089" y="4357846"/>
              <a:ext cx="801823" cy="388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4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مشتریان</a:t>
              </a:r>
              <a:endParaRPr lang="en-US" sz="14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665286" y="3471084"/>
              <a:ext cx="1810907" cy="765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fa-IR" sz="10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سازمان هولدینگ کیسون و  پروژه های نفتی و گازی، صنعتی، ساختمانی ، سیویل ، آب و محیط زیستی و .</a:t>
              </a:r>
              <a:endParaRPr lang="en-US" sz="10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628122" y="3104424"/>
            <a:ext cx="2483697" cy="681513"/>
            <a:chOff x="1657350" y="3365166"/>
            <a:chExt cx="1810907" cy="681513"/>
          </a:xfrm>
        </p:grpSpPr>
        <p:sp>
          <p:nvSpPr>
            <p:cNvPr id="83" name="TextBox 82"/>
            <p:cNvSpPr txBox="1"/>
            <p:nvPr/>
          </p:nvSpPr>
          <p:spPr>
            <a:xfrm>
              <a:off x="2162588" y="3365166"/>
              <a:ext cx="801823" cy="388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400" b="1" dirty="0">
                  <a:solidFill>
                    <a:schemeClr val="bg1"/>
                  </a:solidFill>
                  <a:latin typeface="Vazirmatn FD" pitchFamily="2" charset="-78"/>
                  <a:cs typeface="Vazirmatn FD" pitchFamily="2" charset="-78"/>
                </a:rPr>
                <a:t>توان فنی</a:t>
              </a:r>
              <a:endParaRPr lang="en-US" sz="14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657350" y="3742750"/>
              <a:ext cx="1810907" cy="303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050" rtl="1">
                <a:lnSpc>
                  <a:spcPct val="150000"/>
                </a:lnSpc>
                <a:spcBef>
                  <a:spcPct val="20000"/>
                </a:spcBef>
                <a:defRPr/>
              </a:pPr>
              <a:endParaRPr lang="en-US" sz="1000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54" name="Shape 44">
            <a:extLst>
              <a:ext uri="{FF2B5EF4-FFF2-40B4-BE49-F238E27FC236}">
                <a16:creationId xmlns:a16="http://schemas.microsoft.com/office/drawing/2014/main" id="{129FFA3B-E314-4157-BE1A-2896CDAA68DE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3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801AE05-9C1C-40EB-82E4-23511A8C8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6E342DD8-D7E6-412D-8D73-9A105A547019}"/>
              </a:ext>
            </a:extLst>
          </p:cNvPr>
          <p:cNvSpPr txBox="1">
            <a:spLocks/>
          </p:cNvSpPr>
          <p:nvPr/>
        </p:nvSpPr>
        <p:spPr>
          <a:xfrm>
            <a:off x="1519519" y="644120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درباره کیتکو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920057EB-A03F-49AD-B2B3-5195A6D0B315}"/>
              </a:ext>
            </a:extLst>
          </p:cNvPr>
          <p:cNvSpPr txBox="1">
            <a:spLocks/>
          </p:cNvSpPr>
          <p:nvPr/>
        </p:nvSpPr>
        <p:spPr>
          <a:xfrm>
            <a:off x="1941932" y="1343658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شرکت فناوری اطلاعات کیسون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D821E5-F93F-4C9B-A2BB-F399539BA2BD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E5A10C-5768-4931-9080-DB42759911CF}"/>
              </a:ext>
            </a:extLst>
          </p:cNvPr>
          <p:cNvSpPr/>
          <p:nvPr/>
        </p:nvSpPr>
        <p:spPr>
          <a:xfrm>
            <a:off x="8634455" y="3431228"/>
            <a:ext cx="2492603" cy="76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50" rt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fa-IR" sz="1000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rPr>
              <a:t>ارایه زنجیره کامل خدمات سرویس فناوری اطلاعات در قالب مشاوره ، تامین و بازرگانی ، مهندسی ، پیاده سازی و اجرا، بهبود و نگهداری.</a:t>
            </a:r>
            <a:endParaRPr lang="en-US" sz="1000" b="1" dirty="0">
              <a:solidFill>
                <a:schemeClr val="bg1"/>
              </a:solidFill>
              <a:latin typeface="Vazirmatn FD" pitchFamily="2" charset="-78"/>
              <a:cs typeface="Vazirmatn F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2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019300" y="2050935"/>
            <a:ext cx="8153400" cy="4121265"/>
            <a:chOff x="2019300" y="2050935"/>
            <a:chExt cx="8153400" cy="412126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4" name="Shape 2755"/>
            <p:cNvSpPr/>
            <p:nvPr/>
          </p:nvSpPr>
          <p:spPr>
            <a:xfrm>
              <a:off x="6215547" y="5118780"/>
              <a:ext cx="294613" cy="292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4"/>
                  </a:moveTo>
                  <a:cubicBezTo>
                    <a:pt x="7962" y="20292"/>
                    <a:pt x="8565" y="19639"/>
                    <a:pt x="8915" y="20142"/>
                  </a:cubicBezTo>
                  <a:cubicBezTo>
                    <a:pt x="9267" y="20644"/>
                    <a:pt x="9117" y="21349"/>
                    <a:pt x="9819" y="21349"/>
                  </a:cubicBezTo>
                  <a:cubicBezTo>
                    <a:pt x="10521" y="21349"/>
                    <a:pt x="11776" y="21600"/>
                    <a:pt x="11977" y="21298"/>
                  </a:cubicBezTo>
                  <a:cubicBezTo>
                    <a:pt x="12177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7"/>
                    <a:pt x="14787" y="2487"/>
                  </a:cubicBezTo>
                  <a:cubicBezTo>
                    <a:pt x="14787" y="2487"/>
                    <a:pt x="16042" y="2387"/>
                    <a:pt x="16393" y="2286"/>
                  </a:cubicBezTo>
                  <a:cubicBezTo>
                    <a:pt x="16745" y="2186"/>
                    <a:pt x="17999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7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8" y="1445"/>
                  </a:cubicBezTo>
                  <a:cubicBezTo>
                    <a:pt x="14709" y="1191"/>
                    <a:pt x="11484" y="1445"/>
                    <a:pt x="11484" y="1445"/>
                  </a:cubicBezTo>
                  <a:lnTo>
                    <a:pt x="10889" y="849"/>
                  </a:lnTo>
                  <a:cubicBezTo>
                    <a:pt x="10889" y="849"/>
                    <a:pt x="5627" y="849"/>
                    <a:pt x="5033" y="849"/>
                  </a:cubicBezTo>
                  <a:cubicBezTo>
                    <a:pt x="4439" y="849"/>
                    <a:pt x="4014" y="765"/>
                    <a:pt x="3505" y="426"/>
                  </a:cubicBezTo>
                  <a:cubicBezTo>
                    <a:pt x="2995" y="85"/>
                    <a:pt x="2487" y="85"/>
                    <a:pt x="1892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6"/>
                    <a:pt x="535" y="426"/>
                  </a:cubicBezTo>
                  <a:lnTo>
                    <a:pt x="5" y="565"/>
                  </a:lnTo>
                  <a:cubicBezTo>
                    <a:pt x="-51" y="1084"/>
                    <a:pt x="406" y="2040"/>
                    <a:pt x="960" y="2789"/>
                  </a:cubicBezTo>
                  <a:cubicBezTo>
                    <a:pt x="1538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2" y="18557"/>
                    <a:pt x="6180" y="19463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5" name="Shape 2756"/>
            <p:cNvSpPr/>
            <p:nvPr/>
          </p:nvSpPr>
          <p:spPr>
            <a:xfrm>
              <a:off x="6506464" y="5083517"/>
              <a:ext cx="182559" cy="16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7"/>
                  </a:lnTo>
                  <a:cubicBezTo>
                    <a:pt x="10073" y="545"/>
                    <a:pt x="10073" y="1095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2"/>
                    <a:pt x="5445" y="6964"/>
                    <a:pt x="4808" y="7328"/>
                  </a:cubicBezTo>
                  <a:cubicBezTo>
                    <a:pt x="4171" y="7695"/>
                    <a:pt x="2017" y="6779"/>
                    <a:pt x="1377" y="6689"/>
                  </a:cubicBezTo>
                  <a:cubicBezTo>
                    <a:pt x="1086" y="6646"/>
                    <a:pt x="559" y="6777"/>
                    <a:pt x="0" y="6930"/>
                  </a:cubicBezTo>
                  <a:cubicBezTo>
                    <a:pt x="399" y="7737"/>
                    <a:pt x="1233" y="8695"/>
                    <a:pt x="1538" y="8695"/>
                  </a:cubicBezTo>
                  <a:cubicBezTo>
                    <a:pt x="1942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6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8" y="19114"/>
                    <a:pt x="8687" y="19082"/>
                  </a:cubicBezTo>
                  <a:cubicBezTo>
                    <a:pt x="10411" y="19019"/>
                    <a:pt x="10590" y="19842"/>
                    <a:pt x="10590" y="20393"/>
                  </a:cubicBezTo>
                  <a:cubicBezTo>
                    <a:pt x="10590" y="20943"/>
                    <a:pt x="12864" y="20393"/>
                    <a:pt x="13164" y="20943"/>
                  </a:cubicBezTo>
                  <a:cubicBezTo>
                    <a:pt x="13440" y="21450"/>
                    <a:pt x="15683" y="21260"/>
                    <a:pt x="16229" y="21600"/>
                  </a:cubicBezTo>
                  <a:cubicBezTo>
                    <a:pt x="17166" y="20553"/>
                    <a:pt x="18507" y="19174"/>
                    <a:pt x="18967" y="18467"/>
                  </a:cubicBezTo>
                  <a:cubicBezTo>
                    <a:pt x="19684" y="17369"/>
                    <a:pt x="19087" y="15855"/>
                    <a:pt x="19684" y="15443"/>
                  </a:cubicBezTo>
                  <a:cubicBezTo>
                    <a:pt x="20283" y="15028"/>
                    <a:pt x="21600" y="13243"/>
                    <a:pt x="21122" y="13104"/>
                  </a:cubicBezTo>
                  <a:cubicBezTo>
                    <a:pt x="20642" y="12968"/>
                    <a:pt x="21000" y="11593"/>
                    <a:pt x="20283" y="10767"/>
                  </a:cubicBezTo>
                  <a:cubicBezTo>
                    <a:pt x="19566" y="9942"/>
                    <a:pt x="21122" y="9530"/>
                    <a:pt x="21000" y="8016"/>
                  </a:cubicBezTo>
                  <a:cubicBezTo>
                    <a:pt x="20881" y="6505"/>
                    <a:pt x="21241" y="3477"/>
                    <a:pt x="20881" y="3204"/>
                  </a:cubicBezTo>
                  <a:cubicBezTo>
                    <a:pt x="20522" y="2927"/>
                    <a:pt x="18847" y="2791"/>
                    <a:pt x="17771" y="1966"/>
                  </a:cubicBezTo>
                  <a:cubicBezTo>
                    <a:pt x="16694" y="1140"/>
                    <a:pt x="14301" y="1003"/>
                    <a:pt x="14301" y="100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6" name="Shape 2757"/>
            <p:cNvSpPr/>
            <p:nvPr/>
          </p:nvSpPr>
          <p:spPr>
            <a:xfrm>
              <a:off x="6391860" y="5136411"/>
              <a:ext cx="206962" cy="22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7" y="8768"/>
                    <a:pt x="18188" y="7854"/>
                    <a:pt x="18188" y="7184"/>
                  </a:cubicBezTo>
                  <a:cubicBezTo>
                    <a:pt x="18188" y="6514"/>
                    <a:pt x="17218" y="5957"/>
                    <a:pt x="17218" y="5509"/>
                  </a:cubicBezTo>
                  <a:cubicBezTo>
                    <a:pt x="17218" y="5064"/>
                    <a:pt x="15644" y="4282"/>
                    <a:pt x="14796" y="3949"/>
                  </a:cubicBezTo>
                  <a:cubicBezTo>
                    <a:pt x="13947" y="3614"/>
                    <a:pt x="13827" y="1270"/>
                    <a:pt x="13465" y="1270"/>
                  </a:cubicBezTo>
                  <a:cubicBezTo>
                    <a:pt x="13191" y="1270"/>
                    <a:pt x="12442" y="580"/>
                    <a:pt x="12084" y="0"/>
                  </a:cubicBezTo>
                  <a:cubicBezTo>
                    <a:pt x="11487" y="132"/>
                    <a:pt x="10846" y="286"/>
                    <a:pt x="10457" y="286"/>
                  </a:cubicBezTo>
                  <a:cubicBezTo>
                    <a:pt x="9741" y="286"/>
                    <a:pt x="9023" y="946"/>
                    <a:pt x="8737" y="1276"/>
                  </a:cubicBezTo>
                  <a:cubicBezTo>
                    <a:pt x="8450" y="1608"/>
                    <a:pt x="7879" y="682"/>
                    <a:pt x="7449" y="420"/>
                  </a:cubicBezTo>
                  <a:cubicBezTo>
                    <a:pt x="7019" y="156"/>
                    <a:pt x="5229" y="1014"/>
                    <a:pt x="4727" y="1146"/>
                  </a:cubicBezTo>
                  <a:cubicBezTo>
                    <a:pt x="4226" y="1278"/>
                    <a:pt x="2435" y="1409"/>
                    <a:pt x="2435" y="1409"/>
                  </a:cubicBezTo>
                  <a:cubicBezTo>
                    <a:pt x="2435" y="1409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6" y="16659"/>
                    <a:pt x="1024" y="16894"/>
                    <a:pt x="1146" y="17179"/>
                  </a:cubicBezTo>
                  <a:cubicBezTo>
                    <a:pt x="1434" y="17839"/>
                    <a:pt x="2077" y="19290"/>
                    <a:pt x="1934" y="19686"/>
                  </a:cubicBezTo>
                  <a:cubicBezTo>
                    <a:pt x="1792" y="20081"/>
                    <a:pt x="1434" y="19818"/>
                    <a:pt x="1434" y="20215"/>
                  </a:cubicBezTo>
                  <a:cubicBezTo>
                    <a:pt x="1434" y="20610"/>
                    <a:pt x="1146" y="21204"/>
                    <a:pt x="1863" y="21204"/>
                  </a:cubicBezTo>
                  <a:cubicBezTo>
                    <a:pt x="2579" y="21204"/>
                    <a:pt x="3796" y="21600"/>
                    <a:pt x="4298" y="21071"/>
                  </a:cubicBezTo>
                  <a:cubicBezTo>
                    <a:pt x="4798" y="20543"/>
                    <a:pt x="6447" y="19355"/>
                    <a:pt x="6519" y="18762"/>
                  </a:cubicBezTo>
                  <a:cubicBezTo>
                    <a:pt x="6589" y="18169"/>
                    <a:pt x="6946" y="16849"/>
                    <a:pt x="8164" y="17575"/>
                  </a:cubicBezTo>
                  <a:cubicBezTo>
                    <a:pt x="9383" y="18299"/>
                    <a:pt x="9455" y="18433"/>
                    <a:pt x="11030" y="18433"/>
                  </a:cubicBezTo>
                  <a:cubicBezTo>
                    <a:pt x="12605" y="18433"/>
                    <a:pt x="13035" y="18366"/>
                    <a:pt x="13320" y="17443"/>
                  </a:cubicBezTo>
                  <a:cubicBezTo>
                    <a:pt x="13607" y="16519"/>
                    <a:pt x="13321" y="15794"/>
                    <a:pt x="14252" y="15794"/>
                  </a:cubicBezTo>
                  <a:cubicBezTo>
                    <a:pt x="15182" y="15794"/>
                    <a:pt x="16328" y="15001"/>
                    <a:pt x="16328" y="14407"/>
                  </a:cubicBezTo>
                  <a:cubicBezTo>
                    <a:pt x="16328" y="13813"/>
                    <a:pt x="16758" y="12891"/>
                    <a:pt x="17331" y="12891"/>
                  </a:cubicBezTo>
                  <a:cubicBezTo>
                    <a:pt x="17904" y="12891"/>
                    <a:pt x="19120" y="12230"/>
                    <a:pt x="19266" y="11570"/>
                  </a:cubicBezTo>
                  <a:cubicBezTo>
                    <a:pt x="19408" y="10911"/>
                    <a:pt x="20410" y="11174"/>
                    <a:pt x="20769" y="10778"/>
                  </a:cubicBezTo>
                  <a:cubicBezTo>
                    <a:pt x="20944" y="10584"/>
                    <a:pt x="21292" y="10123"/>
                    <a:pt x="21600" y="9700"/>
                  </a:cubicBezTo>
                  <a:cubicBezTo>
                    <a:pt x="21600" y="9696"/>
                    <a:pt x="21591" y="9693"/>
                    <a:pt x="21591" y="9693"/>
                  </a:cubicBezTo>
                  <a:cubicBezTo>
                    <a:pt x="21591" y="9293"/>
                    <a:pt x="21430" y="8700"/>
                    <a:pt x="19882" y="874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7" name="Shape 2758"/>
            <p:cNvSpPr/>
            <p:nvPr/>
          </p:nvSpPr>
          <p:spPr>
            <a:xfrm>
              <a:off x="6638698" y="5330355"/>
              <a:ext cx="31173" cy="38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10934" y="0"/>
                  </a:moveTo>
                  <a:cubicBezTo>
                    <a:pt x="6955" y="0"/>
                    <a:pt x="0" y="7731"/>
                    <a:pt x="0" y="9331"/>
                  </a:cubicBezTo>
                  <a:cubicBezTo>
                    <a:pt x="0" y="10934"/>
                    <a:pt x="4969" y="21072"/>
                    <a:pt x="9932" y="21341"/>
                  </a:cubicBezTo>
                  <a:cubicBezTo>
                    <a:pt x="14919" y="21600"/>
                    <a:pt x="18546" y="21341"/>
                    <a:pt x="18892" y="18402"/>
                  </a:cubicBezTo>
                  <a:cubicBezTo>
                    <a:pt x="19047" y="16952"/>
                    <a:pt x="20335" y="15775"/>
                    <a:pt x="21600" y="14944"/>
                  </a:cubicBezTo>
                  <a:cubicBezTo>
                    <a:pt x="21212" y="12428"/>
                    <a:pt x="20389" y="7040"/>
                    <a:pt x="20103" y="3803"/>
                  </a:cubicBezTo>
                  <a:cubicBezTo>
                    <a:pt x="17180" y="2223"/>
                    <a:pt x="13505" y="0"/>
                    <a:pt x="10934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8" name="Shape 2759"/>
            <p:cNvSpPr/>
            <p:nvPr/>
          </p:nvSpPr>
          <p:spPr>
            <a:xfrm>
              <a:off x="6550542" y="5400880"/>
              <a:ext cx="52128" cy="5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4" y="628"/>
                  </a:moveTo>
                  <a:cubicBezTo>
                    <a:pt x="14212" y="-1478"/>
                    <a:pt x="6824" y="2215"/>
                    <a:pt x="5683" y="4317"/>
                  </a:cubicBezTo>
                  <a:cubicBezTo>
                    <a:pt x="4548" y="6429"/>
                    <a:pt x="0" y="12221"/>
                    <a:pt x="0" y="12221"/>
                  </a:cubicBezTo>
                  <a:lnTo>
                    <a:pt x="5683" y="19600"/>
                  </a:lnTo>
                  <a:lnTo>
                    <a:pt x="9660" y="20122"/>
                  </a:lnTo>
                  <a:cubicBezTo>
                    <a:pt x="9660" y="20122"/>
                    <a:pt x="10802" y="17497"/>
                    <a:pt x="11943" y="15378"/>
                  </a:cubicBezTo>
                  <a:cubicBezTo>
                    <a:pt x="13074" y="13276"/>
                    <a:pt x="18193" y="15917"/>
                    <a:pt x="18193" y="13805"/>
                  </a:cubicBezTo>
                  <a:cubicBezTo>
                    <a:pt x="18193" y="11696"/>
                    <a:pt x="21600" y="9590"/>
                    <a:pt x="21600" y="7477"/>
                  </a:cubicBezTo>
                  <a:cubicBezTo>
                    <a:pt x="21600" y="5372"/>
                    <a:pt x="16488" y="2737"/>
                    <a:pt x="15354" y="62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" name="Shape 2760"/>
            <p:cNvSpPr/>
            <p:nvPr/>
          </p:nvSpPr>
          <p:spPr>
            <a:xfrm>
              <a:off x="6312519" y="5233383"/>
              <a:ext cx="372548" cy="326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4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699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699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2" y="7399"/>
                    <a:pt x="18772" y="7210"/>
                  </a:cubicBezTo>
                  <a:cubicBezTo>
                    <a:pt x="18772" y="7021"/>
                    <a:pt x="19354" y="6107"/>
                    <a:pt x="19687" y="6107"/>
                  </a:cubicBezTo>
                  <a:cubicBezTo>
                    <a:pt x="19902" y="6107"/>
                    <a:pt x="20210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8" y="3486"/>
                  </a:cubicBezTo>
                  <a:cubicBezTo>
                    <a:pt x="19970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2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1" y="2188"/>
                    <a:pt x="14262" y="2188"/>
                  </a:cubicBezTo>
                  <a:cubicBezTo>
                    <a:pt x="13944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7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6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3"/>
                    <a:pt x="9806" y="20170"/>
                  </a:cubicBezTo>
                  <a:cubicBezTo>
                    <a:pt x="10383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5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7"/>
                    <a:pt x="15833" y="17364"/>
                  </a:cubicBezTo>
                  <a:cubicBezTo>
                    <a:pt x="16829" y="16302"/>
                    <a:pt x="18479" y="13971"/>
                    <a:pt x="19036" y="12909"/>
                  </a:cubicBezTo>
                  <a:cubicBezTo>
                    <a:pt x="19593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29" y="7940"/>
                    <a:pt x="20598" y="8033"/>
                    <a:pt x="20598" y="803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0" name="Shape 2761"/>
            <p:cNvSpPr/>
            <p:nvPr/>
          </p:nvSpPr>
          <p:spPr>
            <a:xfrm>
              <a:off x="6215547" y="4854310"/>
              <a:ext cx="271497" cy="28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3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5"/>
                    <a:pt x="3252" y="19905"/>
                    <a:pt x="3807" y="20253"/>
                  </a:cubicBezTo>
                  <a:cubicBezTo>
                    <a:pt x="4361" y="20600"/>
                    <a:pt x="4822" y="20686"/>
                    <a:pt x="5469" y="20686"/>
                  </a:cubicBezTo>
                  <a:cubicBezTo>
                    <a:pt x="6115" y="20686"/>
                    <a:pt x="11838" y="20686"/>
                    <a:pt x="11838" y="20686"/>
                  </a:cubicBezTo>
                  <a:lnTo>
                    <a:pt x="12484" y="21296"/>
                  </a:lnTo>
                  <a:cubicBezTo>
                    <a:pt x="12484" y="21296"/>
                    <a:pt x="15992" y="21035"/>
                    <a:pt x="16546" y="21296"/>
                  </a:cubicBezTo>
                  <a:cubicBezTo>
                    <a:pt x="17100" y="21557"/>
                    <a:pt x="18852" y="21296"/>
                    <a:pt x="19406" y="21122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7"/>
                  </a:lnTo>
                  <a:lnTo>
                    <a:pt x="21208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1"/>
                    <a:pt x="19461" y="8831"/>
                  </a:cubicBezTo>
                  <a:cubicBezTo>
                    <a:pt x="18889" y="8831"/>
                    <a:pt x="18806" y="9372"/>
                    <a:pt x="18478" y="9294"/>
                  </a:cubicBezTo>
                  <a:cubicBezTo>
                    <a:pt x="18151" y="9217"/>
                    <a:pt x="18397" y="8291"/>
                    <a:pt x="18478" y="7905"/>
                  </a:cubicBezTo>
                  <a:cubicBezTo>
                    <a:pt x="18561" y="7518"/>
                    <a:pt x="17988" y="6825"/>
                    <a:pt x="17579" y="6515"/>
                  </a:cubicBezTo>
                  <a:cubicBezTo>
                    <a:pt x="17170" y="6207"/>
                    <a:pt x="18069" y="4278"/>
                    <a:pt x="17824" y="4046"/>
                  </a:cubicBezTo>
                  <a:cubicBezTo>
                    <a:pt x="17579" y="3815"/>
                    <a:pt x="17497" y="3198"/>
                    <a:pt x="17497" y="2658"/>
                  </a:cubicBezTo>
                  <a:cubicBezTo>
                    <a:pt x="17497" y="2117"/>
                    <a:pt x="17087" y="2426"/>
                    <a:pt x="16268" y="2426"/>
                  </a:cubicBezTo>
                  <a:cubicBezTo>
                    <a:pt x="15450" y="2426"/>
                    <a:pt x="15368" y="2040"/>
                    <a:pt x="15368" y="2040"/>
                  </a:cubicBezTo>
                  <a:cubicBezTo>
                    <a:pt x="15368" y="2040"/>
                    <a:pt x="14385" y="1808"/>
                    <a:pt x="13894" y="2040"/>
                  </a:cubicBezTo>
                  <a:cubicBezTo>
                    <a:pt x="13402" y="2272"/>
                    <a:pt x="13484" y="3661"/>
                    <a:pt x="13158" y="3584"/>
                  </a:cubicBezTo>
                  <a:cubicBezTo>
                    <a:pt x="12830" y="3506"/>
                    <a:pt x="11847" y="3661"/>
                    <a:pt x="11028" y="3892"/>
                  </a:cubicBezTo>
                  <a:cubicBezTo>
                    <a:pt x="10209" y="4124"/>
                    <a:pt x="9882" y="3737"/>
                    <a:pt x="9472" y="2812"/>
                  </a:cubicBezTo>
                  <a:cubicBezTo>
                    <a:pt x="9064" y="1886"/>
                    <a:pt x="8571" y="2195"/>
                    <a:pt x="8736" y="1501"/>
                  </a:cubicBezTo>
                  <a:cubicBezTo>
                    <a:pt x="8899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5"/>
                    <a:pt x="1790" y="301"/>
                    <a:pt x="1388" y="570"/>
                  </a:cubicBezTo>
                  <a:cubicBezTo>
                    <a:pt x="1722" y="1757"/>
                    <a:pt x="2770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0" y="9680"/>
                  </a:cubicBezTo>
                  <a:cubicBezTo>
                    <a:pt x="3961" y="10786"/>
                    <a:pt x="3196" y="11480"/>
                    <a:pt x="2540" y="12201"/>
                  </a:cubicBezTo>
                  <a:cubicBezTo>
                    <a:pt x="1885" y="12921"/>
                    <a:pt x="1204" y="14541"/>
                    <a:pt x="1204" y="15544"/>
                  </a:cubicBezTo>
                  <a:cubicBezTo>
                    <a:pt x="1204" y="16548"/>
                    <a:pt x="221" y="17526"/>
                    <a:pt x="247" y="17988"/>
                  </a:cubicBezTo>
                  <a:cubicBezTo>
                    <a:pt x="276" y="18451"/>
                    <a:pt x="112" y="19816"/>
                    <a:pt x="3" y="20328"/>
                  </a:cubicBezTo>
                  <a:cubicBezTo>
                    <a:pt x="-2" y="20349"/>
                    <a:pt x="1" y="20375"/>
                    <a:pt x="0" y="20395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3" y="1981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1" name="Shape 2762"/>
            <p:cNvSpPr/>
            <p:nvPr/>
          </p:nvSpPr>
          <p:spPr>
            <a:xfrm>
              <a:off x="6435938" y="4907204"/>
              <a:ext cx="267225" cy="233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6608" y="876"/>
                  </a:moveTo>
                  <a:cubicBezTo>
                    <a:pt x="16357" y="876"/>
                    <a:pt x="15763" y="426"/>
                    <a:pt x="15254" y="0"/>
                  </a:cubicBezTo>
                  <a:cubicBezTo>
                    <a:pt x="14892" y="457"/>
                    <a:pt x="13620" y="381"/>
                    <a:pt x="12995" y="381"/>
                  </a:cubicBezTo>
                  <a:cubicBezTo>
                    <a:pt x="12330" y="381"/>
                    <a:pt x="12913" y="1419"/>
                    <a:pt x="12497" y="1797"/>
                  </a:cubicBezTo>
                  <a:cubicBezTo>
                    <a:pt x="12080" y="2175"/>
                    <a:pt x="11914" y="2742"/>
                    <a:pt x="12247" y="2930"/>
                  </a:cubicBezTo>
                  <a:cubicBezTo>
                    <a:pt x="12580" y="3120"/>
                    <a:pt x="12164" y="4725"/>
                    <a:pt x="12164" y="5292"/>
                  </a:cubicBezTo>
                  <a:cubicBezTo>
                    <a:pt x="12164" y="5858"/>
                    <a:pt x="11498" y="7087"/>
                    <a:pt x="11748" y="7275"/>
                  </a:cubicBezTo>
                  <a:cubicBezTo>
                    <a:pt x="11997" y="7463"/>
                    <a:pt x="12412" y="8787"/>
                    <a:pt x="12995" y="8975"/>
                  </a:cubicBezTo>
                  <a:cubicBezTo>
                    <a:pt x="13578" y="9164"/>
                    <a:pt x="13994" y="8503"/>
                    <a:pt x="14243" y="8503"/>
                  </a:cubicBezTo>
                  <a:cubicBezTo>
                    <a:pt x="14492" y="8503"/>
                    <a:pt x="14492" y="9352"/>
                    <a:pt x="14492" y="10014"/>
                  </a:cubicBezTo>
                  <a:cubicBezTo>
                    <a:pt x="14492" y="10676"/>
                    <a:pt x="14160" y="10958"/>
                    <a:pt x="14160" y="10958"/>
                  </a:cubicBezTo>
                  <a:cubicBezTo>
                    <a:pt x="14160" y="10958"/>
                    <a:pt x="13245" y="11336"/>
                    <a:pt x="12829" y="10958"/>
                  </a:cubicBezTo>
                  <a:cubicBezTo>
                    <a:pt x="12412" y="10582"/>
                    <a:pt x="12080" y="9543"/>
                    <a:pt x="12080" y="9164"/>
                  </a:cubicBezTo>
                  <a:cubicBezTo>
                    <a:pt x="12080" y="8787"/>
                    <a:pt x="11083" y="8787"/>
                    <a:pt x="10666" y="8787"/>
                  </a:cubicBezTo>
                  <a:cubicBezTo>
                    <a:pt x="10250" y="8787"/>
                    <a:pt x="9834" y="7936"/>
                    <a:pt x="9669" y="7558"/>
                  </a:cubicBezTo>
                  <a:cubicBezTo>
                    <a:pt x="9501" y="7181"/>
                    <a:pt x="9003" y="7653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3"/>
                    <a:pt x="6590" y="7653"/>
                  </a:cubicBezTo>
                  <a:cubicBezTo>
                    <a:pt x="6257" y="7843"/>
                    <a:pt x="5924" y="6992"/>
                    <a:pt x="6007" y="6613"/>
                  </a:cubicBezTo>
                  <a:cubicBezTo>
                    <a:pt x="6090" y="6236"/>
                    <a:pt x="5175" y="6520"/>
                    <a:pt x="4843" y="6709"/>
                  </a:cubicBezTo>
                  <a:cubicBezTo>
                    <a:pt x="4510" y="6898"/>
                    <a:pt x="4344" y="6236"/>
                    <a:pt x="4344" y="6236"/>
                  </a:cubicBezTo>
                  <a:cubicBezTo>
                    <a:pt x="4344" y="6236"/>
                    <a:pt x="4152" y="5856"/>
                    <a:pt x="3852" y="5691"/>
                  </a:cubicBezTo>
                  <a:lnTo>
                    <a:pt x="3456" y="9921"/>
                  </a:lnTo>
                  <a:lnTo>
                    <a:pt x="2976" y="10468"/>
                  </a:lnTo>
                  <a:lnTo>
                    <a:pt x="192" y="10358"/>
                  </a:lnTo>
                  <a:lnTo>
                    <a:pt x="0" y="17442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0"/>
                    <a:pt x="6470" y="20879"/>
                    <a:pt x="6673" y="20909"/>
                  </a:cubicBezTo>
                  <a:cubicBezTo>
                    <a:pt x="7117" y="20970"/>
                    <a:pt x="8615" y="21600"/>
                    <a:pt x="9058" y="21348"/>
                  </a:cubicBezTo>
                  <a:cubicBezTo>
                    <a:pt x="9501" y="21098"/>
                    <a:pt x="10279" y="19208"/>
                    <a:pt x="10998" y="18956"/>
                  </a:cubicBezTo>
                  <a:cubicBezTo>
                    <a:pt x="11720" y="18703"/>
                    <a:pt x="12719" y="17823"/>
                    <a:pt x="12719" y="17445"/>
                  </a:cubicBezTo>
                  <a:cubicBezTo>
                    <a:pt x="12719" y="17067"/>
                    <a:pt x="12719" y="16689"/>
                    <a:pt x="13773" y="16375"/>
                  </a:cubicBezTo>
                  <a:lnTo>
                    <a:pt x="15382" y="16315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300" y="12602"/>
                  </a:cubicBezTo>
                  <a:cubicBezTo>
                    <a:pt x="20083" y="12098"/>
                    <a:pt x="19861" y="11726"/>
                    <a:pt x="19968" y="11665"/>
                  </a:cubicBezTo>
                  <a:cubicBezTo>
                    <a:pt x="20160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8" y="5562"/>
                  </a:cubicBezTo>
                  <a:cubicBezTo>
                    <a:pt x="21120" y="5017"/>
                    <a:pt x="21600" y="5562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8" y="2523"/>
                    <a:pt x="18816" y="1746"/>
                    <a:pt x="18336" y="1639"/>
                  </a:cubicBezTo>
                  <a:cubicBezTo>
                    <a:pt x="17856" y="1529"/>
                    <a:pt x="17087" y="876"/>
                    <a:pt x="16608" y="87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2" name="Shape 2763"/>
            <p:cNvSpPr/>
            <p:nvPr/>
          </p:nvSpPr>
          <p:spPr>
            <a:xfrm>
              <a:off x="6594620" y="4739707"/>
              <a:ext cx="44565" cy="37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0519" extrusionOk="0">
                  <a:moveTo>
                    <a:pt x="17540" y="0"/>
                  </a:moveTo>
                  <a:cubicBezTo>
                    <a:pt x="15120" y="779"/>
                    <a:pt x="12532" y="1675"/>
                    <a:pt x="11463" y="2282"/>
                  </a:cubicBezTo>
                  <a:cubicBezTo>
                    <a:pt x="9900" y="3187"/>
                    <a:pt x="9092" y="3742"/>
                    <a:pt x="5978" y="3378"/>
                  </a:cubicBezTo>
                  <a:cubicBezTo>
                    <a:pt x="5603" y="3901"/>
                    <a:pt x="5175" y="4344"/>
                    <a:pt x="4636" y="4559"/>
                  </a:cubicBezTo>
                  <a:cubicBezTo>
                    <a:pt x="1955" y="5679"/>
                    <a:pt x="2436" y="12650"/>
                    <a:pt x="2436" y="12650"/>
                  </a:cubicBezTo>
                  <a:cubicBezTo>
                    <a:pt x="2436" y="12650"/>
                    <a:pt x="0" y="12930"/>
                    <a:pt x="0" y="16276"/>
                  </a:cubicBezTo>
                  <a:cubicBezTo>
                    <a:pt x="0" y="18548"/>
                    <a:pt x="1339" y="19528"/>
                    <a:pt x="2200" y="19920"/>
                  </a:cubicBezTo>
                  <a:cubicBezTo>
                    <a:pt x="3579" y="19981"/>
                    <a:pt x="4844" y="20107"/>
                    <a:pt x="5832" y="20312"/>
                  </a:cubicBezTo>
                  <a:cubicBezTo>
                    <a:pt x="12026" y="21600"/>
                    <a:pt x="11463" y="16448"/>
                    <a:pt x="11463" y="16448"/>
                  </a:cubicBezTo>
                  <a:cubicBezTo>
                    <a:pt x="11463" y="16448"/>
                    <a:pt x="20478" y="17092"/>
                    <a:pt x="21033" y="13873"/>
                  </a:cubicBezTo>
                  <a:cubicBezTo>
                    <a:pt x="21600" y="10653"/>
                    <a:pt x="19347" y="5506"/>
                    <a:pt x="19347" y="5506"/>
                  </a:cubicBezTo>
                  <a:cubicBezTo>
                    <a:pt x="19347" y="5506"/>
                    <a:pt x="17540" y="0"/>
                    <a:pt x="1754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3" name="Shape 2764"/>
            <p:cNvSpPr/>
            <p:nvPr/>
          </p:nvSpPr>
          <p:spPr>
            <a:xfrm>
              <a:off x="6876720" y="4431160"/>
              <a:ext cx="239623" cy="32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86" extrusionOk="0">
                  <a:moveTo>
                    <a:pt x="5027" y="3875"/>
                  </a:moveTo>
                  <a:cubicBezTo>
                    <a:pt x="5397" y="4013"/>
                    <a:pt x="5998" y="4734"/>
                    <a:pt x="6414" y="4804"/>
                  </a:cubicBezTo>
                  <a:cubicBezTo>
                    <a:pt x="6830" y="4872"/>
                    <a:pt x="9139" y="5456"/>
                    <a:pt x="10619" y="5904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9" y="10371"/>
                    <a:pt x="8678" y="10852"/>
                  </a:cubicBezTo>
                  <a:cubicBezTo>
                    <a:pt x="8077" y="11333"/>
                    <a:pt x="7707" y="11161"/>
                    <a:pt x="6368" y="11161"/>
                  </a:cubicBezTo>
                  <a:cubicBezTo>
                    <a:pt x="5027" y="11161"/>
                    <a:pt x="4012" y="12261"/>
                    <a:pt x="3642" y="12227"/>
                  </a:cubicBezTo>
                  <a:cubicBezTo>
                    <a:pt x="3423" y="12206"/>
                    <a:pt x="2635" y="12308"/>
                    <a:pt x="1954" y="12422"/>
                  </a:cubicBezTo>
                  <a:lnTo>
                    <a:pt x="959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40" y="21386"/>
                  </a:lnTo>
                  <a:cubicBezTo>
                    <a:pt x="1955" y="20577"/>
                    <a:pt x="4147" y="19017"/>
                    <a:pt x="5766" y="17750"/>
                  </a:cubicBezTo>
                  <a:cubicBezTo>
                    <a:pt x="7523" y="16374"/>
                    <a:pt x="8417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7"/>
                  </a:cubicBezTo>
                  <a:cubicBezTo>
                    <a:pt x="19598" y="5927"/>
                    <a:pt x="20830" y="4116"/>
                    <a:pt x="20800" y="3566"/>
                  </a:cubicBezTo>
                  <a:cubicBezTo>
                    <a:pt x="20769" y="3017"/>
                    <a:pt x="21416" y="1848"/>
                    <a:pt x="21509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3" y="886"/>
                    <a:pt x="17166" y="1253"/>
                    <a:pt x="15471" y="1275"/>
                  </a:cubicBezTo>
                  <a:cubicBezTo>
                    <a:pt x="13776" y="1298"/>
                    <a:pt x="12761" y="1414"/>
                    <a:pt x="12144" y="1848"/>
                  </a:cubicBezTo>
                  <a:cubicBezTo>
                    <a:pt x="11527" y="2283"/>
                    <a:pt x="9987" y="1734"/>
                    <a:pt x="9433" y="2215"/>
                  </a:cubicBezTo>
                  <a:cubicBezTo>
                    <a:pt x="8880" y="2696"/>
                    <a:pt x="6691" y="3110"/>
                    <a:pt x="5983" y="2009"/>
                  </a:cubicBezTo>
                  <a:cubicBezTo>
                    <a:pt x="5684" y="1545"/>
                    <a:pt x="5289" y="1288"/>
                    <a:pt x="4914" y="1125"/>
                  </a:cubicBezTo>
                  <a:cubicBezTo>
                    <a:pt x="4317" y="1579"/>
                    <a:pt x="3603" y="2249"/>
                    <a:pt x="3733" y="2466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" name="Shape 2765"/>
            <p:cNvSpPr/>
            <p:nvPr/>
          </p:nvSpPr>
          <p:spPr>
            <a:xfrm>
              <a:off x="5633714" y="3840511"/>
              <a:ext cx="278855" cy="220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5"/>
                    <a:pt x="12945" y="15259"/>
                    <a:pt x="13531" y="15111"/>
                  </a:cubicBezTo>
                  <a:cubicBezTo>
                    <a:pt x="14115" y="14965"/>
                    <a:pt x="14466" y="14451"/>
                    <a:pt x="14466" y="13790"/>
                  </a:cubicBezTo>
                  <a:cubicBezTo>
                    <a:pt x="14466" y="13130"/>
                    <a:pt x="15285" y="13276"/>
                    <a:pt x="15811" y="13202"/>
                  </a:cubicBezTo>
                  <a:cubicBezTo>
                    <a:pt x="16338" y="13130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8"/>
                  </a:cubicBezTo>
                  <a:cubicBezTo>
                    <a:pt x="16922" y="10415"/>
                    <a:pt x="16922" y="10562"/>
                    <a:pt x="17448" y="10562"/>
                  </a:cubicBezTo>
                  <a:cubicBezTo>
                    <a:pt x="17974" y="10562"/>
                    <a:pt x="18501" y="10195"/>
                    <a:pt x="18501" y="9754"/>
                  </a:cubicBezTo>
                  <a:cubicBezTo>
                    <a:pt x="18501" y="9313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2"/>
                    <a:pt x="20723" y="6011"/>
                    <a:pt x="20723" y="5130"/>
                  </a:cubicBezTo>
                  <a:cubicBezTo>
                    <a:pt x="20723" y="4250"/>
                    <a:pt x="20606" y="3442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1"/>
                    <a:pt x="13604" y="-188"/>
                    <a:pt x="13101" y="111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3"/>
                    <a:pt x="6710" y="9733"/>
                    <a:pt x="6046" y="10397"/>
                  </a:cubicBezTo>
                  <a:cubicBezTo>
                    <a:pt x="5383" y="11063"/>
                    <a:pt x="5701" y="13094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2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5" name="Shape 2766"/>
            <p:cNvSpPr/>
            <p:nvPr/>
          </p:nvSpPr>
          <p:spPr>
            <a:xfrm>
              <a:off x="6118575" y="3796433"/>
              <a:ext cx="96529" cy="185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21297" extrusionOk="0">
                  <a:moveTo>
                    <a:pt x="5221" y="5167"/>
                  </a:moveTo>
                  <a:cubicBezTo>
                    <a:pt x="6408" y="6112"/>
                    <a:pt x="4925" y="7685"/>
                    <a:pt x="3735" y="8001"/>
                  </a:cubicBezTo>
                  <a:cubicBezTo>
                    <a:pt x="2549" y="8316"/>
                    <a:pt x="1659" y="9733"/>
                    <a:pt x="471" y="9733"/>
                  </a:cubicBezTo>
                  <a:cubicBezTo>
                    <a:pt x="-714" y="9733"/>
                    <a:pt x="471" y="12095"/>
                    <a:pt x="2549" y="12568"/>
                  </a:cubicBezTo>
                  <a:cubicBezTo>
                    <a:pt x="4626" y="13040"/>
                    <a:pt x="4626" y="13825"/>
                    <a:pt x="4626" y="14298"/>
                  </a:cubicBezTo>
                  <a:cubicBezTo>
                    <a:pt x="4626" y="14770"/>
                    <a:pt x="7598" y="15242"/>
                    <a:pt x="8489" y="15873"/>
                  </a:cubicBezTo>
                  <a:cubicBezTo>
                    <a:pt x="9380" y="16503"/>
                    <a:pt x="10862" y="19494"/>
                    <a:pt x="10862" y="20597"/>
                  </a:cubicBezTo>
                  <a:cubicBezTo>
                    <a:pt x="10862" y="20879"/>
                    <a:pt x="11043" y="21109"/>
                    <a:pt x="11307" y="21297"/>
                  </a:cubicBezTo>
                  <a:cubicBezTo>
                    <a:pt x="12070" y="21021"/>
                    <a:pt x="13006" y="20704"/>
                    <a:pt x="13389" y="20321"/>
                  </a:cubicBezTo>
                  <a:cubicBezTo>
                    <a:pt x="14056" y="19652"/>
                    <a:pt x="14575" y="18510"/>
                    <a:pt x="14279" y="18195"/>
                  </a:cubicBezTo>
                  <a:cubicBezTo>
                    <a:pt x="13980" y="17880"/>
                    <a:pt x="14056" y="17329"/>
                    <a:pt x="14725" y="17014"/>
                  </a:cubicBezTo>
                  <a:cubicBezTo>
                    <a:pt x="15392" y="16700"/>
                    <a:pt x="18065" y="15203"/>
                    <a:pt x="18583" y="15086"/>
                  </a:cubicBezTo>
                  <a:cubicBezTo>
                    <a:pt x="19102" y="14967"/>
                    <a:pt x="20808" y="15127"/>
                    <a:pt x="20735" y="14259"/>
                  </a:cubicBezTo>
                  <a:cubicBezTo>
                    <a:pt x="20705" y="13914"/>
                    <a:pt x="20784" y="13385"/>
                    <a:pt x="20886" y="12872"/>
                  </a:cubicBezTo>
                  <a:cubicBezTo>
                    <a:pt x="19683" y="12461"/>
                    <a:pt x="18955" y="11978"/>
                    <a:pt x="18955" y="11740"/>
                  </a:cubicBezTo>
                  <a:cubicBezTo>
                    <a:pt x="18955" y="11229"/>
                    <a:pt x="17619" y="10362"/>
                    <a:pt x="16878" y="10835"/>
                  </a:cubicBezTo>
                  <a:cubicBezTo>
                    <a:pt x="16134" y="11307"/>
                    <a:pt x="13315" y="10914"/>
                    <a:pt x="12942" y="9930"/>
                  </a:cubicBezTo>
                  <a:cubicBezTo>
                    <a:pt x="12571" y="8946"/>
                    <a:pt x="14797" y="8984"/>
                    <a:pt x="16878" y="8081"/>
                  </a:cubicBezTo>
                  <a:cubicBezTo>
                    <a:pt x="18955" y="7174"/>
                    <a:pt x="19251" y="5441"/>
                    <a:pt x="17024" y="4497"/>
                  </a:cubicBezTo>
                  <a:cubicBezTo>
                    <a:pt x="14797" y="3552"/>
                    <a:pt x="16356" y="3041"/>
                    <a:pt x="17915" y="2176"/>
                  </a:cubicBezTo>
                  <a:cubicBezTo>
                    <a:pt x="19474" y="1311"/>
                    <a:pt x="18065" y="837"/>
                    <a:pt x="17248" y="1230"/>
                  </a:cubicBezTo>
                  <a:cubicBezTo>
                    <a:pt x="16429" y="1624"/>
                    <a:pt x="15097" y="1743"/>
                    <a:pt x="14873" y="797"/>
                  </a:cubicBezTo>
                  <a:cubicBezTo>
                    <a:pt x="14652" y="-146"/>
                    <a:pt x="9824" y="-303"/>
                    <a:pt x="7970" y="601"/>
                  </a:cubicBezTo>
                  <a:cubicBezTo>
                    <a:pt x="7319" y="918"/>
                    <a:pt x="6324" y="1015"/>
                    <a:pt x="5271" y="1011"/>
                  </a:cubicBezTo>
                  <a:cubicBezTo>
                    <a:pt x="4828" y="2576"/>
                    <a:pt x="4429" y="4536"/>
                    <a:pt x="5221" y="51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6" name="Shape 2767"/>
            <p:cNvSpPr/>
            <p:nvPr/>
          </p:nvSpPr>
          <p:spPr>
            <a:xfrm>
              <a:off x="5739502" y="3805248"/>
              <a:ext cx="483499" cy="463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0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7" name="Shape 2768"/>
            <p:cNvSpPr/>
            <p:nvPr/>
          </p:nvSpPr>
          <p:spPr>
            <a:xfrm>
              <a:off x="6162653" y="3911036"/>
              <a:ext cx="350997" cy="33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4" y="1297"/>
                    <a:pt x="1470" y="2130"/>
                    <a:pt x="1282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1"/>
                    <a:pt x="653" y="6356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3"/>
                    <a:pt x="716" y="8656"/>
                    <a:pt x="506" y="8920"/>
                  </a:cubicBezTo>
                  <a:cubicBezTo>
                    <a:pt x="296" y="9182"/>
                    <a:pt x="506" y="9598"/>
                    <a:pt x="506" y="9839"/>
                  </a:cubicBezTo>
                  <a:cubicBezTo>
                    <a:pt x="506" y="10080"/>
                    <a:pt x="799" y="10430"/>
                    <a:pt x="716" y="10518"/>
                  </a:cubicBezTo>
                  <a:cubicBezTo>
                    <a:pt x="632" y="10606"/>
                    <a:pt x="101" y="11032"/>
                    <a:pt x="101" y="11251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8"/>
                    <a:pt x="1877" y="13928"/>
                  </a:cubicBezTo>
                  <a:cubicBezTo>
                    <a:pt x="2296" y="13928"/>
                    <a:pt x="2557" y="14255"/>
                    <a:pt x="2922" y="14255"/>
                  </a:cubicBezTo>
                  <a:cubicBezTo>
                    <a:pt x="3248" y="14255"/>
                    <a:pt x="3449" y="14818"/>
                    <a:pt x="3636" y="15518"/>
                  </a:cubicBezTo>
                  <a:cubicBezTo>
                    <a:pt x="3793" y="15521"/>
                    <a:pt x="5150" y="15543"/>
                    <a:pt x="5712" y="15935"/>
                  </a:cubicBezTo>
                  <a:cubicBezTo>
                    <a:pt x="6310" y="16353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6"/>
                  </a:lnTo>
                  <a:lnTo>
                    <a:pt x="21125" y="20816"/>
                  </a:lnTo>
                  <a:cubicBezTo>
                    <a:pt x="21125" y="20816"/>
                    <a:pt x="21125" y="7295"/>
                    <a:pt x="21125" y="6290"/>
                  </a:cubicBezTo>
                  <a:cubicBezTo>
                    <a:pt x="21125" y="5286"/>
                    <a:pt x="20688" y="4646"/>
                    <a:pt x="21125" y="4098"/>
                  </a:cubicBezTo>
                  <a:cubicBezTo>
                    <a:pt x="21562" y="3550"/>
                    <a:pt x="20950" y="3276"/>
                    <a:pt x="21300" y="2271"/>
                  </a:cubicBezTo>
                  <a:cubicBezTo>
                    <a:pt x="21341" y="2153"/>
                    <a:pt x="21384" y="2029"/>
                    <a:pt x="21429" y="1902"/>
                  </a:cubicBezTo>
                  <a:cubicBezTo>
                    <a:pt x="21416" y="1884"/>
                    <a:pt x="21396" y="1865"/>
                    <a:pt x="21389" y="1845"/>
                  </a:cubicBezTo>
                  <a:cubicBezTo>
                    <a:pt x="21284" y="1539"/>
                    <a:pt x="20718" y="1516"/>
                    <a:pt x="19483" y="1319"/>
                  </a:cubicBezTo>
                  <a:cubicBezTo>
                    <a:pt x="18247" y="1123"/>
                    <a:pt x="18707" y="246"/>
                    <a:pt x="17325" y="159"/>
                  </a:cubicBezTo>
                  <a:cubicBezTo>
                    <a:pt x="15942" y="70"/>
                    <a:pt x="14183" y="1232"/>
                    <a:pt x="14163" y="1845"/>
                  </a:cubicBezTo>
                  <a:cubicBezTo>
                    <a:pt x="14142" y="2459"/>
                    <a:pt x="14811" y="3137"/>
                    <a:pt x="14351" y="3773"/>
                  </a:cubicBezTo>
                  <a:cubicBezTo>
                    <a:pt x="13890" y="4407"/>
                    <a:pt x="12885" y="4473"/>
                    <a:pt x="12172" y="3794"/>
                  </a:cubicBezTo>
                  <a:cubicBezTo>
                    <a:pt x="11461" y="3116"/>
                    <a:pt x="10413" y="2808"/>
                    <a:pt x="9555" y="2808"/>
                  </a:cubicBezTo>
                  <a:cubicBezTo>
                    <a:pt x="8696" y="2808"/>
                    <a:pt x="8088" y="2239"/>
                    <a:pt x="8150" y="1758"/>
                  </a:cubicBezTo>
                  <a:cubicBezTo>
                    <a:pt x="8213" y="1276"/>
                    <a:pt x="7942" y="1056"/>
                    <a:pt x="7230" y="904"/>
                  </a:cubicBezTo>
                  <a:cubicBezTo>
                    <a:pt x="6518" y="750"/>
                    <a:pt x="5911" y="137"/>
                    <a:pt x="4655" y="356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69" y="580"/>
                    <a:pt x="2977" y="772"/>
                  </a:cubicBezTo>
                  <a:cubicBezTo>
                    <a:pt x="2998" y="1255"/>
                    <a:pt x="2517" y="1166"/>
                    <a:pt x="2370" y="123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8" name="Shape 2769"/>
            <p:cNvSpPr/>
            <p:nvPr/>
          </p:nvSpPr>
          <p:spPr>
            <a:xfrm>
              <a:off x="5554373" y="4387082"/>
              <a:ext cx="67112" cy="19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4" y="10094"/>
                  </a:moveTo>
                  <a:cubicBezTo>
                    <a:pt x="12240" y="6117"/>
                    <a:pt x="14757" y="14072"/>
                    <a:pt x="16987" y="14869"/>
                  </a:cubicBezTo>
                  <a:cubicBezTo>
                    <a:pt x="19224" y="15658"/>
                    <a:pt x="21600" y="11294"/>
                    <a:pt x="21600" y="11294"/>
                  </a:cubicBezTo>
                  <a:cubicBezTo>
                    <a:pt x="21600" y="11294"/>
                    <a:pt x="21179" y="10497"/>
                    <a:pt x="17545" y="9700"/>
                  </a:cubicBezTo>
                  <a:cubicBezTo>
                    <a:pt x="13918" y="8903"/>
                    <a:pt x="13637" y="-3448"/>
                    <a:pt x="10424" y="940"/>
                  </a:cubicBezTo>
                  <a:cubicBezTo>
                    <a:pt x="7225" y="5304"/>
                    <a:pt x="4987" y="6496"/>
                    <a:pt x="967" y="5336"/>
                  </a:cubicBezTo>
                  <a:cubicBezTo>
                    <a:pt x="910" y="8832"/>
                    <a:pt x="216" y="13512"/>
                    <a:pt x="0" y="18152"/>
                  </a:cubicBezTo>
                  <a:cubicBezTo>
                    <a:pt x="1029" y="17410"/>
                    <a:pt x="1818" y="16921"/>
                    <a:pt x="2183" y="16850"/>
                  </a:cubicBezTo>
                  <a:cubicBezTo>
                    <a:pt x="4419" y="16455"/>
                    <a:pt x="9166" y="14056"/>
                    <a:pt x="10704" y="1009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" name="Shape 2770"/>
            <p:cNvSpPr/>
            <p:nvPr/>
          </p:nvSpPr>
          <p:spPr>
            <a:xfrm>
              <a:off x="5545557" y="4325372"/>
              <a:ext cx="132264" cy="103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9" extrusionOk="0">
                  <a:moveTo>
                    <a:pt x="4138" y="20278"/>
                  </a:moveTo>
                  <a:cubicBezTo>
                    <a:pt x="4820" y="20364"/>
                    <a:pt x="6187" y="19232"/>
                    <a:pt x="6187" y="19232"/>
                  </a:cubicBezTo>
                  <a:cubicBezTo>
                    <a:pt x="6187" y="19232"/>
                    <a:pt x="10760" y="18799"/>
                    <a:pt x="11511" y="18713"/>
                  </a:cubicBezTo>
                  <a:cubicBezTo>
                    <a:pt x="11777" y="18682"/>
                    <a:pt x="12110" y="18829"/>
                    <a:pt x="12431" y="19022"/>
                  </a:cubicBezTo>
                  <a:cubicBezTo>
                    <a:pt x="12445" y="18777"/>
                    <a:pt x="12442" y="18594"/>
                    <a:pt x="12442" y="18594"/>
                  </a:cubicBezTo>
                  <a:cubicBezTo>
                    <a:pt x="12442" y="18594"/>
                    <a:pt x="14869" y="19210"/>
                    <a:pt x="15032" y="19933"/>
                  </a:cubicBezTo>
                  <a:cubicBezTo>
                    <a:pt x="15193" y="20656"/>
                    <a:pt x="18511" y="21172"/>
                    <a:pt x="20372" y="20347"/>
                  </a:cubicBezTo>
                  <a:cubicBezTo>
                    <a:pt x="20509" y="20285"/>
                    <a:pt x="20641" y="20225"/>
                    <a:pt x="20775" y="20164"/>
                  </a:cubicBezTo>
                  <a:cubicBezTo>
                    <a:pt x="20797" y="19219"/>
                    <a:pt x="20825" y="17684"/>
                    <a:pt x="20752" y="17217"/>
                  </a:cubicBezTo>
                  <a:cubicBezTo>
                    <a:pt x="20644" y="16530"/>
                    <a:pt x="19457" y="15018"/>
                    <a:pt x="18810" y="14192"/>
                  </a:cubicBezTo>
                  <a:cubicBezTo>
                    <a:pt x="18162" y="13367"/>
                    <a:pt x="18268" y="11305"/>
                    <a:pt x="18268" y="11305"/>
                  </a:cubicBezTo>
                  <a:lnTo>
                    <a:pt x="17598" y="10036"/>
                  </a:lnTo>
                  <a:cubicBezTo>
                    <a:pt x="17598" y="10036"/>
                    <a:pt x="17084" y="7419"/>
                    <a:pt x="15544" y="6766"/>
                  </a:cubicBezTo>
                  <a:cubicBezTo>
                    <a:pt x="14004" y="6112"/>
                    <a:pt x="12977" y="2513"/>
                    <a:pt x="12977" y="2513"/>
                  </a:cubicBezTo>
                  <a:lnTo>
                    <a:pt x="11695" y="2513"/>
                  </a:lnTo>
                  <a:cubicBezTo>
                    <a:pt x="11695" y="2513"/>
                    <a:pt x="10668" y="880"/>
                    <a:pt x="9644" y="224"/>
                  </a:cubicBezTo>
                  <a:cubicBezTo>
                    <a:pt x="8617" y="-428"/>
                    <a:pt x="6822" y="552"/>
                    <a:pt x="6822" y="552"/>
                  </a:cubicBezTo>
                  <a:cubicBezTo>
                    <a:pt x="6822" y="552"/>
                    <a:pt x="4768" y="880"/>
                    <a:pt x="3486" y="552"/>
                  </a:cubicBezTo>
                  <a:cubicBezTo>
                    <a:pt x="2203" y="224"/>
                    <a:pt x="2459" y="2513"/>
                    <a:pt x="1432" y="2840"/>
                  </a:cubicBezTo>
                  <a:cubicBezTo>
                    <a:pt x="1392" y="2854"/>
                    <a:pt x="1314" y="2882"/>
                    <a:pt x="1246" y="2903"/>
                  </a:cubicBezTo>
                  <a:cubicBezTo>
                    <a:pt x="1129" y="4233"/>
                    <a:pt x="952" y="5595"/>
                    <a:pt x="410" y="6625"/>
                  </a:cubicBezTo>
                  <a:cubicBezTo>
                    <a:pt x="-775" y="8896"/>
                    <a:pt x="896" y="12197"/>
                    <a:pt x="1759" y="13227"/>
                  </a:cubicBezTo>
                  <a:cubicBezTo>
                    <a:pt x="1937" y="13441"/>
                    <a:pt x="1991" y="13750"/>
                    <a:pt x="1976" y="14105"/>
                  </a:cubicBezTo>
                  <a:cubicBezTo>
                    <a:pt x="3940" y="14359"/>
                    <a:pt x="5034" y="14099"/>
                    <a:pt x="6597" y="13144"/>
                  </a:cubicBezTo>
                  <a:cubicBezTo>
                    <a:pt x="8167" y="12185"/>
                    <a:pt x="8304" y="14885"/>
                    <a:pt x="10076" y="15060"/>
                  </a:cubicBezTo>
                  <a:cubicBezTo>
                    <a:pt x="11852" y="15234"/>
                    <a:pt x="12057" y="15408"/>
                    <a:pt x="12057" y="15408"/>
                  </a:cubicBezTo>
                  <a:cubicBezTo>
                    <a:pt x="12057" y="15408"/>
                    <a:pt x="10897" y="16363"/>
                    <a:pt x="9803" y="16190"/>
                  </a:cubicBezTo>
                  <a:cubicBezTo>
                    <a:pt x="8714" y="16016"/>
                    <a:pt x="7484" y="14276"/>
                    <a:pt x="6733" y="15146"/>
                  </a:cubicBezTo>
                  <a:cubicBezTo>
                    <a:pt x="5982" y="16012"/>
                    <a:pt x="3663" y="16537"/>
                    <a:pt x="2570" y="16623"/>
                  </a:cubicBezTo>
                  <a:cubicBezTo>
                    <a:pt x="2392" y="16639"/>
                    <a:pt x="2006" y="16746"/>
                    <a:pt x="1504" y="16908"/>
                  </a:cubicBezTo>
                  <a:cubicBezTo>
                    <a:pt x="1424" y="17681"/>
                    <a:pt x="1478" y="18440"/>
                    <a:pt x="1920" y="19077"/>
                  </a:cubicBezTo>
                  <a:cubicBezTo>
                    <a:pt x="2059" y="19276"/>
                    <a:pt x="2175" y="19453"/>
                    <a:pt x="2287" y="19633"/>
                  </a:cubicBezTo>
                  <a:cubicBezTo>
                    <a:pt x="4135" y="19036"/>
                    <a:pt x="3567" y="20204"/>
                    <a:pt x="4138" y="202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0" name="Shape 2771"/>
            <p:cNvSpPr/>
            <p:nvPr/>
          </p:nvSpPr>
          <p:spPr>
            <a:xfrm>
              <a:off x="5563189" y="4413528"/>
              <a:ext cx="64504" cy="3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11282" y="20136"/>
                  </a:moveTo>
                  <a:cubicBezTo>
                    <a:pt x="13006" y="18121"/>
                    <a:pt x="16453" y="12928"/>
                    <a:pt x="17658" y="13791"/>
                  </a:cubicBezTo>
                  <a:cubicBezTo>
                    <a:pt x="18864" y="14664"/>
                    <a:pt x="20417" y="12928"/>
                    <a:pt x="20417" y="11781"/>
                  </a:cubicBezTo>
                  <a:cubicBezTo>
                    <a:pt x="20417" y="10629"/>
                    <a:pt x="18004" y="6882"/>
                    <a:pt x="19898" y="5725"/>
                  </a:cubicBezTo>
                  <a:cubicBezTo>
                    <a:pt x="21202" y="4944"/>
                    <a:pt x="21519" y="2413"/>
                    <a:pt x="21600" y="875"/>
                  </a:cubicBezTo>
                  <a:cubicBezTo>
                    <a:pt x="20917" y="335"/>
                    <a:pt x="20206" y="-75"/>
                    <a:pt x="19640" y="12"/>
                  </a:cubicBezTo>
                  <a:cubicBezTo>
                    <a:pt x="18041" y="253"/>
                    <a:pt x="8304" y="1463"/>
                    <a:pt x="8304" y="1463"/>
                  </a:cubicBezTo>
                  <a:cubicBezTo>
                    <a:pt x="8304" y="1463"/>
                    <a:pt x="5394" y="4626"/>
                    <a:pt x="3941" y="4385"/>
                  </a:cubicBezTo>
                  <a:cubicBezTo>
                    <a:pt x="2724" y="4177"/>
                    <a:pt x="3935" y="913"/>
                    <a:pt x="0" y="2582"/>
                  </a:cubicBezTo>
                  <a:cubicBezTo>
                    <a:pt x="1970" y="6689"/>
                    <a:pt x="2230" y="8743"/>
                    <a:pt x="6230" y="10629"/>
                  </a:cubicBezTo>
                  <a:cubicBezTo>
                    <a:pt x="10711" y="12740"/>
                    <a:pt x="5887" y="16588"/>
                    <a:pt x="9558" y="20426"/>
                  </a:cubicBezTo>
                  <a:cubicBezTo>
                    <a:pt x="9903" y="20787"/>
                    <a:pt x="10174" y="21159"/>
                    <a:pt x="10446" y="21525"/>
                  </a:cubicBezTo>
                  <a:cubicBezTo>
                    <a:pt x="10792" y="20874"/>
                    <a:pt x="11088" y="20368"/>
                    <a:pt x="11282" y="2013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1" name="Shape 2772"/>
            <p:cNvSpPr/>
            <p:nvPr/>
          </p:nvSpPr>
          <p:spPr>
            <a:xfrm>
              <a:off x="6277256" y="4457607"/>
              <a:ext cx="284994" cy="198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19973" y="12077"/>
                  </a:moveTo>
                  <a:cubicBezTo>
                    <a:pt x="19973" y="11616"/>
                    <a:pt x="19973" y="11154"/>
                    <a:pt x="19323" y="10384"/>
                  </a:cubicBezTo>
                  <a:cubicBezTo>
                    <a:pt x="18672" y="9615"/>
                    <a:pt x="18238" y="9462"/>
                    <a:pt x="18238" y="9000"/>
                  </a:cubicBezTo>
                  <a:cubicBezTo>
                    <a:pt x="18238" y="8539"/>
                    <a:pt x="18021" y="8385"/>
                    <a:pt x="17479" y="7463"/>
                  </a:cubicBezTo>
                  <a:cubicBezTo>
                    <a:pt x="16937" y="6541"/>
                    <a:pt x="16070" y="6541"/>
                    <a:pt x="16070" y="6541"/>
                  </a:cubicBezTo>
                  <a:lnTo>
                    <a:pt x="15852" y="5772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4"/>
                    <a:pt x="15310" y="3003"/>
                    <a:pt x="15201" y="2542"/>
                  </a:cubicBezTo>
                  <a:cubicBezTo>
                    <a:pt x="15107" y="2140"/>
                    <a:pt x="14190" y="573"/>
                    <a:pt x="13955" y="176"/>
                  </a:cubicBezTo>
                  <a:cubicBezTo>
                    <a:pt x="13839" y="169"/>
                    <a:pt x="13731" y="146"/>
                    <a:pt x="13650" y="79"/>
                  </a:cubicBezTo>
                  <a:cubicBezTo>
                    <a:pt x="13287" y="-216"/>
                    <a:pt x="12558" y="375"/>
                    <a:pt x="12195" y="890"/>
                  </a:cubicBezTo>
                  <a:cubicBezTo>
                    <a:pt x="11831" y="1407"/>
                    <a:pt x="12090" y="1703"/>
                    <a:pt x="11831" y="2071"/>
                  </a:cubicBezTo>
                  <a:cubicBezTo>
                    <a:pt x="11571" y="2439"/>
                    <a:pt x="10686" y="3545"/>
                    <a:pt x="10115" y="4578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4"/>
                    <a:pt x="7826" y="6274"/>
                    <a:pt x="7514" y="6642"/>
                  </a:cubicBezTo>
                  <a:cubicBezTo>
                    <a:pt x="7203" y="7010"/>
                    <a:pt x="6267" y="7600"/>
                    <a:pt x="5955" y="7822"/>
                  </a:cubicBezTo>
                  <a:cubicBezTo>
                    <a:pt x="5643" y="8044"/>
                    <a:pt x="4394" y="7968"/>
                    <a:pt x="4030" y="8633"/>
                  </a:cubicBezTo>
                  <a:cubicBezTo>
                    <a:pt x="3666" y="9295"/>
                    <a:pt x="3250" y="7896"/>
                    <a:pt x="2885" y="8633"/>
                  </a:cubicBezTo>
                  <a:cubicBezTo>
                    <a:pt x="2522" y="9371"/>
                    <a:pt x="2105" y="9444"/>
                    <a:pt x="1898" y="9223"/>
                  </a:cubicBezTo>
                  <a:cubicBezTo>
                    <a:pt x="1848" y="9171"/>
                    <a:pt x="1798" y="9080"/>
                    <a:pt x="1743" y="8961"/>
                  </a:cubicBezTo>
                  <a:cubicBezTo>
                    <a:pt x="1406" y="9404"/>
                    <a:pt x="994" y="9900"/>
                    <a:pt x="858" y="10513"/>
                  </a:cubicBezTo>
                  <a:cubicBezTo>
                    <a:pt x="624" y="11563"/>
                    <a:pt x="0" y="12503"/>
                    <a:pt x="0" y="13001"/>
                  </a:cubicBezTo>
                  <a:cubicBezTo>
                    <a:pt x="0" y="13499"/>
                    <a:pt x="234" y="14162"/>
                    <a:pt x="234" y="15047"/>
                  </a:cubicBezTo>
                  <a:cubicBezTo>
                    <a:pt x="234" y="15932"/>
                    <a:pt x="390" y="16374"/>
                    <a:pt x="741" y="17038"/>
                  </a:cubicBezTo>
                  <a:cubicBezTo>
                    <a:pt x="1092" y="17701"/>
                    <a:pt x="1014" y="18532"/>
                    <a:pt x="1014" y="18532"/>
                  </a:cubicBezTo>
                  <a:cubicBezTo>
                    <a:pt x="1014" y="18532"/>
                    <a:pt x="1130" y="18863"/>
                    <a:pt x="1404" y="19360"/>
                  </a:cubicBezTo>
                  <a:cubicBezTo>
                    <a:pt x="1676" y="19858"/>
                    <a:pt x="2456" y="20577"/>
                    <a:pt x="2534" y="20965"/>
                  </a:cubicBezTo>
                  <a:cubicBezTo>
                    <a:pt x="2571" y="21143"/>
                    <a:pt x="2704" y="21282"/>
                    <a:pt x="2838" y="21384"/>
                  </a:cubicBezTo>
                  <a:cubicBezTo>
                    <a:pt x="2872" y="21304"/>
                    <a:pt x="2906" y="21218"/>
                    <a:pt x="2945" y="21149"/>
                  </a:cubicBezTo>
                  <a:cubicBezTo>
                    <a:pt x="3379" y="20380"/>
                    <a:pt x="3270" y="19303"/>
                    <a:pt x="3270" y="19303"/>
                  </a:cubicBezTo>
                  <a:lnTo>
                    <a:pt x="4246" y="18996"/>
                  </a:lnTo>
                  <a:lnTo>
                    <a:pt x="5005" y="18690"/>
                  </a:lnTo>
                  <a:lnTo>
                    <a:pt x="6524" y="18996"/>
                  </a:lnTo>
                  <a:lnTo>
                    <a:pt x="6524" y="17307"/>
                  </a:lnTo>
                  <a:cubicBezTo>
                    <a:pt x="6524" y="17307"/>
                    <a:pt x="7608" y="15306"/>
                    <a:pt x="8368" y="15306"/>
                  </a:cubicBezTo>
                  <a:cubicBezTo>
                    <a:pt x="9127" y="15306"/>
                    <a:pt x="9778" y="16691"/>
                    <a:pt x="9778" y="16691"/>
                  </a:cubicBezTo>
                  <a:lnTo>
                    <a:pt x="13140" y="17613"/>
                  </a:lnTo>
                  <a:cubicBezTo>
                    <a:pt x="13140" y="17613"/>
                    <a:pt x="13358" y="16230"/>
                    <a:pt x="13682" y="15921"/>
                  </a:cubicBezTo>
                  <a:cubicBezTo>
                    <a:pt x="14008" y="15615"/>
                    <a:pt x="14658" y="16230"/>
                    <a:pt x="15092" y="15921"/>
                  </a:cubicBezTo>
                  <a:cubicBezTo>
                    <a:pt x="15526" y="15615"/>
                    <a:pt x="16177" y="15153"/>
                    <a:pt x="16937" y="15153"/>
                  </a:cubicBezTo>
                  <a:cubicBezTo>
                    <a:pt x="17696" y="15153"/>
                    <a:pt x="18021" y="15768"/>
                    <a:pt x="18347" y="14844"/>
                  </a:cubicBezTo>
                  <a:cubicBezTo>
                    <a:pt x="18672" y="13923"/>
                    <a:pt x="20298" y="15153"/>
                    <a:pt x="20298" y="15153"/>
                  </a:cubicBezTo>
                  <a:lnTo>
                    <a:pt x="21600" y="14844"/>
                  </a:lnTo>
                  <a:lnTo>
                    <a:pt x="21166" y="13308"/>
                  </a:lnTo>
                  <a:cubicBezTo>
                    <a:pt x="21166" y="13308"/>
                    <a:pt x="19973" y="12537"/>
                    <a:pt x="19973" y="1207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2" name="Shape 2773"/>
            <p:cNvSpPr/>
            <p:nvPr/>
          </p:nvSpPr>
          <p:spPr>
            <a:xfrm>
              <a:off x="6003971" y="4387082"/>
              <a:ext cx="273770" cy="223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1" y="15447"/>
                  </a:moveTo>
                  <a:cubicBezTo>
                    <a:pt x="13427" y="15382"/>
                    <a:pt x="13908" y="15577"/>
                    <a:pt x="14284" y="15254"/>
                  </a:cubicBezTo>
                  <a:cubicBezTo>
                    <a:pt x="14660" y="14931"/>
                    <a:pt x="15465" y="15707"/>
                    <a:pt x="15571" y="16353"/>
                  </a:cubicBezTo>
                  <a:cubicBezTo>
                    <a:pt x="15679" y="17000"/>
                    <a:pt x="16001" y="16095"/>
                    <a:pt x="16323" y="15382"/>
                  </a:cubicBezTo>
                  <a:cubicBezTo>
                    <a:pt x="16644" y="14671"/>
                    <a:pt x="17662" y="12538"/>
                    <a:pt x="17662" y="12021"/>
                  </a:cubicBezTo>
                  <a:cubicBezTo>
                    <a:pt x="17662" y="11502"/>
                    <a:pt x="18522" y="11051"/>
                    <a:pt x="18522" y="10727"/>
                  </a:cubicBezTo>
                  <a:cubicBezTo>
                    <a:pt x="18522" y="10404"/>
                    <a:pt x="18467" y="9693"/>
                    <a:pt x="18736" y="9563"/>
                  </a:cubicBezTo>
                  <a:cubicBezTo>
                    <a:pt x="19004" y="9434"/>
                    <a:pt x="19219" y="8464"/>
                    <a:pt x="19165" y="8140"/>
                  </a:cubicBezTo>
                  <a:cubicBezTo>
                    <a:pt x="19111" y="7817"/>
                    <a:pt x="20076" y="6007"/>
                    <a:pt x="20237" y="5747"/>
                  </a:cubicBezTo>
                  <a:cubicBezTo>
                    <a:pt x="20398" y="5487"/>
                    <a:pt x="21256" y="5619"/>
                    <a:pt x="21311" y="5036"/>
                  </a:cubicBezTo>
                  <a:cubicBezTo>
                    <a:pt x="21364" y="4455"/>
                    <a:pt x="21524" y="3807"/>
                    <a:pt x="21202" y="3679"/>
                  </a:cubicBezTo>
                  <a:cubicBezTo>
                    <a:pt x="20880" y="3549"/>
                    <a:pt x="20452" y="3096"/>
                    <a:pt x="20452" y="2772"/>
                  </a:cubicBezTo>
                  <a:cubicBezTo>
                    <a:pt x="20452" y="2591"/>
                    <a:pt x="20471" y="2058"/>
                    <a:pt x="20564" y="1594"/>
                  </a:cubicBezTo>
                  <a:cubicBezTo>
                    <a:pt x="20134" y="1521"/>
                    <a:pt x="20112" y="1003"/>
                    <a:pt x="19861" y="702"/>
                  </a:cubicBezTo>
                  <a:cubicBezTo>
                    <a:pt x="19593" y="381"/>
                    <a:pt x="19593" y="122"/>
                    <a:pt x="19219" y="251"/>
                  </a:cubicBezTo>
                  <a:cubicBezTo>
                    <a:pt x="18842" y="381"/>
                    <a:pt x="18414" y="1480"/>
                    <a:pt x="17931" y="1673"/>
                  </a:cubicBezTo>
                  <a:cubicBezTo>
                    <a:pt x="17448" y="1867"/>
                    <a:pt x="16752" y="1413"/>
                    <a:pt x="16429" y="1220"/>
                  </a:cubicBezTo>
                  <a:cubicBezTo>
                    <a:pt x="16107" y="1025"/>
                    <a:pt x="14605" y="1220"/>
                    <a:pt x="14123" y="1156"/>
                  </a:cubicBezTo>
                  <a:cubicBezTo>
                    <a:pt x="13640" y="1092"/>
                    <a:pt x="13158" y="1932"/>
                    <a:pt x="12783" y="2190"/>
                  </a:cubicBezTo>
                  <a:cubicBezTo>
                    <a:pt x="12407" y="2449"/>
                    <a:pt x="11335" y="2320"/>
                    <a:pt x="11013" y="2190"/>
                  </a:cubicBezTo>
                  <a:cubicBezTo>
                    <a:pt x="10691" y="2062"/>
                    <a:pt x="9940" y="1286"/>
                    <a:pt x="9618" y="1286"/>
                  </a:cubicBezTo>
                  <a:cubicBezTo>
                    <a:pt x="9296" y="1286"/>
                    <a:pt x="8653" y="1413"/>
                    <a:pt x="8117" y="1803"/>
                  </a:cubicBezTo>
                  <a:cubicBezTo>
                    <a:pt x="7580" y="2190"/>
                    <a:pt x="7419" y="1092"/>
                    <a:pt x="7098" y="639"/>
                  </a:cubicBezTo>
                  <a:cubicBezTo>
                    <a:pt x="6776" y="186"/>
                    <a:pt x="6078" y="574"/>
                    <a:pt x="5650" y="122"/>
                  </a:cubicBezTo>
                  <a:cubicBezTo>
                    <a:pt x="5221" y="-332"/>
                    <a:pt x="4952" y="639"/>
                    <a:pt x="4577" y="574"/>
                  </a:cubicBezTo>
                  <a:cubicBezTo>
                    <a:pt x="4202" y="509"/>
                    <a:pt x="3236" y="251"/>
                    <a:pt x="2915" y="574"/>
                  </a:cubicBezTo>
                  <a:cubicBezTo>
                    <a:pt x="2593" y="898"/>
                    <a:pt x="2646" y="2126"/>
                    <a:pt x="2486" y="2320"/>
                  </a:cubicBezTo>
                  <a:cubicBezTo>
                    <a:pt x="2325" y="2515"/>
                    <a:pt x="1681" y="3419"/>
                    <a:pt x="1681" y="3872"/>
                  </a:cubicBezTo>
                  <a:cubicBezTo>
                    <a:pt x="1681" y="4082"/>
                    <a:pt x="1617" y="4228"/>
                    <a:pt x="1509" y="4307"/>
                  </a:cubicBezTo>
                  <a:cubicBezTo>
                    <a:pt x="1581" y="4843"/>
                    <a:pt x="1671" y="5528"/>
                    <a:pt x="1694" y="5779"/>
                  </a:cubicBezTo>
                  <a:cubicBezTo>
                    <a:pt x="1734" y="6216"/>
                    <a:pt x="1895" y="8398"/>
                    <a:pt x="1493" y="8883"/>
                  </a:cubicBezTo>
                  <a:cubicBezTo>
                    <a:pt x="1090" y="9368"/>
                    <a:pt x="809" y="10144"/>
                    <a:pt x="809" y="10144"/>
                  </a:cubicBezTo>
                  <a:cubicBezTo>
                    <a:pt x="809" y="10144"/>
                    <a:pt x="166" y="10678"/>
                    <a:pt x="44" y="11745"/>
                  </a:cubicBezTo>
                  <a:cubicBezTo>
                    <a:pt x="-76" y="12812"/>
                    <a:pt x="85" y="13492"/>
                    <a:pt x="85" y="14316"/>
                  </a:cubicBezTo>
                  <a:cubicBezTo>
                    <a:pt x="85" y="14898"/>
                    <a:pt x="443" y="15318"/>
                    <a:pt x="640" y="16040"/>
                  </a:cubicBezTo>
                  <a:cubicBezTo>
                    <a:pt x="648" y="16050"/>
                    <a:pt x="656" y="16051"/>
                    <a:pt x="662" y="16062"/>
                  </a:cubicBezTo>
                  <a:cubicBezTo>
                    <a:pt x="983" y="16580"/>
                    <a:pt x="2513" y="16677"/>
                    <a:pt x="3369" y="16903"/>
                  </a:cubicBezTo>
                  <a:cubicBezTo>
                    <a:pt x="4228" y="17130"/>
                    <a:pt x="5113" y="18583"/>
                    <a:pt x="5087" y="19133"/>
                  </a:cubicBezTo>
                  <a:cubicBezTo>
                    <a:pt x="5060" y="19684"/>
                    <a:pt x="5650" y="20750"/>
                    <a:pt x="6052" y="21008"/>
                  </a:cubicBezTo>
                  <a:cubicBezTo>
                    <a:pt x="6454" y="21268"/>
                    <a:pt x="7446" y="20524"/>
                    <a:pt x="7902" y="20524"/>
                  </a:cubicBezTo>
                  <a:cubicBezTo>
                    <a:pt x="8358" y="20524"/>
                    <a:pt x="9993" y="20557"/>
                    <a:pt x="10315" y="20200"/>
                  </a:cubicBezTo>
                  <a:cubicBezTo>
                    <a:pt x="10410" y="20096"/>
                    <a:pt x="10507" y="20109"/>
                    <a:pt x="10606" y="20183"/>
                  </a:cubicBezTo>
                  <a:cubicBezTo>
                    <a:pt x="10993" y="18939"/>
                    <a:pt x="11134" y="17838"/>
                    <a:pt x="11134" y="17838"/>
                  </a:cubicBezTo>
                  <a:cubicBezTo>
                    <a:pt x="11134" y="17838"/>
                    <a:pt x="12997" y="15513"/>
                    <a:pt x="13211" y="1544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3" name="Shape 2774"/>
            <p:cNvSpPr/>
            <p:nvPr/>
          </p:nvSpPr>
          <p:spPr>
            <a:xfrm>
              <a:off x="5959893" y="4422344"/>
              <a:ext cx="68502" cy="14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3" extrusionOk="0">
                  <a:moveTo>
                    <a:pt x="14319" y="13567"/>
                  </a:moveTo>
                  <a:cubicBezTo>
                    <a:pt x="14795" y="11875"/>
                    <a:pt x="17328" y="11028"/>
                    <a:pt x="17328" y="11028"/>
                  </a:cubicBezTo>
                  <a:cubicBezTo>
                    <a:pt x="17328" y="11028"/>
                    <a:pt x="18435" y="9796"/>
                    <a:pt x="20018" y="9026"/>
                  </a:cubicBezTo>
                  <a:cubicBezTo>
                    <a:pt x="21600" y="8258"/>
                    <a:pt x="20967" y="4796"/>
                    <a:pt x="20810" y="4103"/>
                  </a:cubicBezTo>
                  <a:cubicBezTo>
                    <a:pt x="20721" y="3704"/>
                    <a:pt x="20365" y="2617"/>
                    <a:pt x="20083" y="1766"/>
                  </a:cubicBezTo>
                  <a:cubicBezTo>
                    <a:pt x="19582" y="1912"/>
                    <a:pt x="18825" y="1916"/>
                    <a:pt x="17802" y="1696"/>
                  </a:cubicBezTo>
                  <a:cubicBezTo>
                    <a:pt x="15902" y="1284"/>
                    <a:pt x="17594" y="358"/>
                    <a:pt x="15482" y="52"/>
                  </a:cubicBezTo>
                  <a:cubicBezTo>
                    <a:pt x="13370" y="-257"/>
                    <a:pt x="12530" y="871"/>
                    <a:pt x="12951" y="1696"/>
                  </a:cubicBezTo>
                  <a:cubicBezTo>
                    <a:pt x="13370" y="2513"/>
                    <a:pt x="11897" y="2513"/>
                    <a:pt x="11052" y="3027"/>
                  </a:cubicBezTo>
                  <a:cubicBezTo>
                    <a:pt x="10206" y="3540"/>
                    <a:pt x="6407" y="3639"/>
                    <a:pt x="5141" y="3639"/>
                  </a:cubicBezTo>
                  <a:cubicBezTo>
                    <a:pt x="3874" y="3639"/>
                    <a:pt x="2400" y="4771"/>
                    <a:pt x="1133" y="4977"/>
                  </a:cubicBezTo>
                  <a:cubicBezTo>
                    <a:pt x="847" y="5022"/>
                    <a:pt x="451" y="5028"/>
                    <a:pt x="0" y="5014"/>
                  </a:cubicBezTo>
                  <a:cubicBezTo>
                    <a:pt x="293" y="7718"/>
                    <a:pt x="1218" y="7511"/>
                    <a:pt x="3874" y="8258"/>
                  </a:cubicBezTo>
                  <a:cubicBezTo>
                    <a:pt x="6880" y="9105"/>
                    <a:pt x="4032" y="10258"/>
                    <a:pt x="5298" y="10873"/>
                  </a:cubicBezTo>
                  <a:cubicBezTo>
                    <a:pt x="6564" y="11490"/>
                    <a:pt x="6088" y="13028"/>
                    <a:pt x="6407" y="14951"/>
                  </a:cubicBezTo>
                  <a:cubicBezTo>
                    <a:pt x="6598" y="16116"/>
                    <a:pt x="6846" y="19136"/>
                    <a:pt x="7014" y="21343"/>
                  </a:cubicBezTo>
                  <a:cubicBezTo>
                    <a:pt x="8751" y="21180"/>
                    <a:pt x="10563" y="21134"/>
                    <a:pt x="11788" y="21134"/>
                  </a:cubicBezTo>
                  <a:cubicBezTo>
                    <a:pt x="14057" y="21134"/>
                    <a:pt x="15424" y="19675"/>
                    <a:pt x="16663" y="20381"/>
                  </a:cubicBezTo>
                  <a:cubicBezTo>
                    <a:pt x="15889" y="19236"/>
                    <a:pt x="14478" y="18569"/>
                    <a:pt x="14478" y="17646"/>
                  </a:cubicBezTo>
                  <a:cubicBezTo>
                    <a:pt x="14478" y="16338"/>
                    <a:pt x="13845" y="15260"/>
                    <a:pt x="14319" y="135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4" name="Shape 2775"/>
            <p:cNvSpPr/>
            <p:nvPr/>
          </p:nvSpPr>
          <p:spPr>
            <a:xfrm>
              <a:off x="5942262" y="4457607"/>
              <a:ext cx="43178" cy="120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4" extrusionOk="0">
                  <a:moveTo>
                    <a:pt x="18809" y="7569"/>
                  </a:moveTo>
                  <a:cubicBezTo>
                    <a:pt x="16751" y="6832"/>
                    <a:pt x="21383" y="5449"/>
                    <a:pt x="16492" y="4433"/>
                  </a:cubicBezTo>
                  <a:cubicBezTo>
                    <a:pt x="12173" y="3538"/>
                    <a:pt x="10668" y="3787"/>
                    <a:pt x="10192" y="544"/>
                  </a:cubicBezTo>
                  <a:cubicBezTo>
                    <a:pt x="7707" y="487"/>
                    <a:pt x="4048" y="101"/>
                    <a:pt x="1391" y="6"/>
                  </a:cubicBezTo>
                  <a:cubicBezTo>
                    <a:pt x="835" y="-16"/>
                    <a:pt x="394" y="30"/>
                    <a:pt x="0" y="95"/>
                  </a:cubicBezTo>
                  <a:cubicBezTo>
                    <a:pt x="556" y="1270"/>
                    <a:pt x="1370" y="2578"/>
                    <a:pt x="2334" y="2773"/>
                  </a:cubicBezTo>
                  <a:cubicBezTo>
                    <a:pt x="4139" y="3142"/>
                    <a:pt x="5424" y="3881"/>
                    <a:pt x="5168" y="5264"/>
                  </a:cubicBezTo>
                  <a:cubicBezTo>
                    <a:pt x="4907" y="6648"/>
                    <a:pt x="3878" y="9691"/>
                    <a:pt x="5424" y="11077"/>
                  </a:cubicBezTo>
                  <a:cubicBezTo>
                    <a:pt x="6968" y="12458"/>
                    <a:pt x="8514" y="14673"/>
                    <a:pt x="8514" y="16795"/>
                  </a:cubicBezTo>
                  <a:cubicBezTo>
                    <a:pt x="8514" y="18119"/>
                    <a:pt x="10612" y="20089"/>
                    <a:pt x="12761" y="21584"/>
                  </a:cubicBezTo>
                  <a:cubicBezTo>
                    <a:pt x="13652" y="21414"/>
                    <a:pt x="14466" y="21238"/>
                    <a:pt x="15116" y="21039"/>
                  </a:cubicBezTo>
                  <a:cubicBezTo>
                    <a:pt x="16654" y="20576"/>
                    <a:pt x="19083" y="20297"/>
                    <a:pt x="21600" y="20122"/>
                  </a:cubicBezTo>
                  <a:cubicBezTo>
                    <a:pt x="21327" y="17476"/>
                    <a:pt x="20924" y="13855"/>
                    <a:pt x="20614" y="12458"/>
                  </a:cubicBezTo>
                  <a:cubicBezTo>
                    <a:pt x="20095" y="10153"/>
                    <a:pt x="20868" y="8309"/>
                    <a:pt x="18809" y="756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5" name="Shape 2776"/>
            <p:cNvSpPr/>
            <p:nvPr/>
          </p:nvSpPr>
          <p:spPr>
            <a:xfrm>
              <a:off x="6145022" y="4404712"/>
              <a:ext cx="171992" cy="26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6" y="20558"/>
                  </a:moveTo>
                  <a:cubicBezTo>
                    <a:pt x="9016" y="20558"/>
                    <a:pt x="15847" y="20790"/>
                    <a:pt x="16747" y="20674"/>
                  </a:cubicBezTo>
                  <a:cubicBezTo>
                    <a:pt x="17644" y="20558"/>
                    <a:pt x="20879" y="21600"/>
                    <a:pt x="20879" y="21600"/>
                  </a:cubicBezTo>
                  <a:cubicBezTo>
                    <a:pt x="20879" y="21600"/>
                    <a:pt x="21032" y="20551"/>
                    <a:pt x="21600" y="19925"/>
                  </a:cubicBezTo>
                  <a:cubicBezTo>
                    <a:pt x="21378" y="19848"/>
                    <a:pt x="21158" y="19744"/>
                    <a:pt x="21096" y="19609"/>
                  </a:cubicBezTo>
                  <a:cubicBezTo>
                    <a:pt x="20968" y="19318"/>
                    <a:pt x="19675" y="18776"/>
                    <a:pt x="19224" y="18402"/>
                  </a:cubicBezTo>
                  <a:cubicBezTo>
                    <a:pt x="18771" y="18028"/>
                    <a:pt x="18578" y="17779"/>
                    <a:pt x="18578" y="17779"/>
                  </a:cubicBezTo>
                  <a:cubicBezTo>
                    <a:pt x="18578" y="17779"/>
                    <a:pt x="18707" y="17154"/>
                    <a:pt x="18125" y="16655"/>
                  </a:cubicBezTo>
                  <a:cubicBezTo>
                    <a:pt x="17543" y="16156"/>
                    <a:pt x="17286" y="15823"/>
                    <a:pt x="17286" y="15157"/>
                  </a:cubicBezTo>
                  <a:cubicBezTo>
                    <a:pt x="17286" y="14491"/>
                    <a:pt x="16898" y="13992"/>
                    <a:pt x="16898" y="13618"/>
                  </a:cubicBezTo>
                  <a:cubicBezTo>
                    <a:pt x="16898" y="13243"/>
                    <a:pt x="17932" y="12536"/>
                    <a:pt x="18320" y="11746"/>
                  </a:cubicBezTo>
                  <a:cubicBezTo>
                    <a:pt x="18546" y="11285"/>
                    <a:pt x="19228" y="10911"/>
                    <a:pt x="19787" y="10578"/>
                  </a:cubicBezTo>
                  <a:cubicBezTo>
                    <a:pt x="19499" y="10290"/>
                    <a:pt x="19187" y="9773"/>
                    <a:pt x="18922" y="9222"/>
                  </a:cubicBezTo>
                  <a:cubicBezTo>
                    <a:pt x="18578" y="8500"/>
                    <a:pt x="17631" y="8279"/>
                    <a:pt x="16509" y="7614"/>
                  </a:cubicBezTo>
                  <a:cubicBezTo>
                    <a:pt x="15389" y="6948"/>
                    <a:pt x="15821" y="6559"/>
                    <a:pt x="15821" y="6282"/>
                  </a:cubicBezTo>
                  <a:cubicBezTo>
                    <a:pt x="15821" y="6005"/>
                    <a:pt x="17286" y="6003"/>
                    <a:pt x="18320" y="6059"/>
                  </a:cubicBezTo>
                  <a:cubicBezTo>
                    <a:pt x="19351" y="6116"/>
                    <a:pt x="19956" y="5949"/>
                    <a:pt x="19526" y="5783"/>
                  </a:cubicBezTo>
                  <a:cubicBezTo>
                    <a:pt x="19094" y="5616"/>
                    <a:pt x="18233" y="4340"/>
                    <a:pt x="18320" y="3453"/>
                  </a:cubicBezTo>
                  <a:cubicBezTo>
                    <a:pt x="18405" y="2564"/>
                    <a:pt x="17888" y="2289"/>
                    <a:pt x="17974" y="1788"/>
                  </a:cubicBezTo>
                  <a:cubicBezTo>
                    <a:pt x="18060" y="1288"/>
                    <a:pt x="17025" y="13"/>
                    <a:pt x="16163" y="13"/>
                  </a:cubicBezTo>
                  <a:cubicBezTo>
                    <a:pt x="16103" y="13"/>
                    <a:pt x="16055" y="4"/>
                    <a:pt x="16001" y="0"/>
                  </a:cubicBezTo>
                  <a:cubicBezTo>
                    <a:pt x="15851" y="398"/>
                    <a:pt x="15821" y="855"/>
                    <a:pt x="15821" y="1011"/>
                  </a:cubicBezTo>
                  <a:cubicBezTo>
                    <a:pt x="15821" y="1288"/>
                    <a:pt x="16509" y="1677"/>
                    <a:pt x="17025" y="1788"/>
                  </a:cubicBezTo>
                  <a:cubicBezTo>
                    <a:pt x="17543" y="1898"/>
                    <a:pt x="17286" y="2454"/>
                    <a:pt x="17201" y="2953"/>
                  </a:cubicBezTo>
                  <a:cubicBezTo>
                    <a:pt x="17113" y="3453"/>
                    <a:pt x="15735" y="3340"/>
                    <a:pt x="15475" y="3562"/>
                  </a:cubicBezTo>
                  <a:cubicBezTo>
                    <a:pt x="15217" y="3786"/>
                    <a:pt x="13666" y="5339"/>
                    <a:pt x="13753" y="5616"/>
                  </a:cubicBezTo>
                  <a:cubicBezTo>
                    <a:pt x="13839" y="5893"/>
                    <a:pt x="13494" y="6725"/>
                    <a:pt x="13064" y="6836"/>
                  </a:cubicBezTo>
                  <a:cubicBezTo>
                    <a:pt x="12632" y="6948"/>
                    <a:pt x="12719" y="7558"/>
                    <a:pt x="12719" y="7835"/>
                  </a:cubicBezTo>
                  <a:cubicBezTo>
                    <a:pt x="12719" y="8112"/>
                    <a:pt x="11338" y="8500"/>
                    <a:pt x="11338" y="8945"/>
                  </a:cubicBezTo>
                  <a:cubicBezTo>
                    <a:pt x="11338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7" y="12107"/>
                    <a:pt x="6514" y="11441"/>
                    <a:pt x="5910" y="11718"/>
                  </a:cubicBezTo>
                  <a:cubicBezTo>
                    <a:pt x="5305" y="11995"/>
                    <a:pt x="4533" y="11828"/>
                    <a:pt x="4186" y="11884"/>
                  </a:cubicBezTo>
                  <a:cubicBezTo>
                    <a:pt x="3841" y="11940"/>
                    <a:pt x="849" y="13935"/>
                    <a:pt x="849" y="13935"/>
                  </a:cubicBezTo>
                  <a:cubicBezTo>
                    <a:pt x="849" y="13935"/>
                    <a:pt x="622" y="14880"/>
                    <a:pt x="0" y="15947"/>
                  </a:cubicBezTo>
                  <a:cubicBezTo>
                    <a:pt x="382" y="16100"/>
                    <a:pt x="788" y="16597"/>
                    <a:pt x="1215" y="16987"/>
                  </a:cubicBezTo>
                  <a:cubicBezTo>
                    <a:pt x="1817" y="17544"/>
                    <a:pt x="2979" y="17127"/>
                    <a:pt x="3454" y="17294"/>
                  </a:cubicBezTo>
                  <a:cubicBezTo>
                    <a:pt x="3929" y="17459"/>
                    <a:pt x="4446" y="18764"/>
                    <a:pt x="4272" y="19125"/>
                  </a:cubicBezTo>
                  <a:cubicBezTo>
                    <a:pt x="4106" y="19472"/>
                    <a:pt x="3393" y="20353"/>
                    <a:pt x="3723" y="20790"/>
                  </a:cubicBezTo>
                  <a:lnTo>
                    <a:pt x="7758" y="20790"/>
                  </a:lnTo>
                  <a:cubicBezTo>
                    <a:pt x="7758" y="20790"/>
                    <a:pt x="9016" y="20558"/>
                    <a:pt x="9016" y="205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6" name="Shape 2777"/>
            <p:cNvSpPr/>
            <p:nvPr/>
          </p:nvSpPr>
          <p:spPr>
            <a:xfrm>
              <a:off x="5748317" y="4466422"/>
              <a:ext cx="141607" cy="144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0" y="17731"/>
                  </a:moveTo>
                  <a:cubicBezTo>
                    <a:pt x="19675" y="17127"/>
                    <a:pt x="18592" y="14562"/>
                    <a:pt x="18668" y="13959"/>
                  </a:cubicBezTo>
                  <a:cubicBezTo>
                    <a:pt x="18746" y="13354"/>
                    <a:pt x="20062" y="11543"/>
                    <a:pt x="19985" y="10640"/>
                  </a:cubicBezTo>
                  <a:cubicBezTo>
                    <a:pt x="19908" y="9733"/>
                    <a:pt x="21302" y="9131"/>
                    <a:pt x="21302" y="8375"/>
                  </a:cubicBezTo>
                  <a:cubicBezTo>
                    <a:pt x="21302" y="7801"/>
                    <a:pt x="20941" y="4950"/>
                    <a:pt x="20084" y="3092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6"/>
                    <a:pt x="16245" y="2264"/>
                    <a:pt x="15316" y="3271"/>
                  </a:cubicBezTo>
                  <a:cubicBezTo>
                    <a:pt x="14387" y="4277"/>
                    <a:pt x="12528" y="2365"/>
                    <a:pt x="12219" y="1865"/>
                  </a:cubicBezTo>
                  <a:cubicBezTo>
                    <a:pt x="11909" y="1359"/>
                    <a:pt x="10568" y="254"/>
                    <a:pt x="9534" y="958"/>
                  </a:cubicBezTo>
                  <a:cubicBezTo>
                    <a:pt x="8501" y="1662"/>
                    <a:pt x="8194" y="1461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1"/>
                    <a:pt x="4993" y="2264"/>
                    <a:pt x="4579" y="1662"/>
                  </a:cubicBezTo>
                  <a:cubicBezTo>
                    <a:pt x="4165" y="1059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7"/>
                  </a:cubicBezTo>
                  <a:cubicBezTo>
                    <a:pt x="1383" y="2557"/>
                    <a:pt x="1064" y="3839"/>
                    <a:pt x="1637" y="4150"/>
                  </a:cubicBezTo>
                  <a:cubicBezTo>
                    <a:pt x="2334" y="4527"/>
                    <a:pt x="2411" y="5282"/>
                    <a:pt x="2257" y="5735"/>
                  </a:cubicBezTo>
                  <a:cubicBezTo>
                    <a:pt x="2102" y="6188"/>
                    <a:pt x="3418" y="7320"/>
                    <a:pt x="2876" y="7849"/>
                  </a:cubicBezTo>
                  <a:cubicBezTo>
                    <a:pt x="2334" y="8375"/>
                    <a:pt x="1637" y="7320"/>
                    <a:pt x="1250" y="8074"/>
                  </a:cubicBezTo>
                  <a:cubicBezTo>
                    <a:pt x="864" y="8828"/>
                    <a:pt x="2024" y="9507"/>
                    <a:pt x="1560" y="10112"/>
                  </a:cubicBezTo>
                  <a:cubicBezTo>
                    <a:pt x="1096" y="10714"/>
                    <a:pt x="399" y="10790"/>
                    <a:pt x="554" y="11998"/>
                  </a:cubicBezTo>
                  <a:cubicBezTo>
                    <a:pt x="708" y="13204"/>
                    <a:pt x="631" y="14033"/>
                    <a:pt x="167" y="14412"/>
                  </a:cubicBezTo>
                  <a:cubicBezTo>
                    <a:pt x="-298" y="14789"/>
                    <a:pt x="244" y="14789"/>
                    <a:pt x="1328" y="15468"/>
                  </a:cubicBezTo>
                  <a:cubicBezTo>
                    <a:pt x="2411" y="16145"/>
                    <a:pt x="4192" y="16901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2"/>
                    <a:pt x="18415" y="18932"/>
                    <a:pt x="20079" y="19401"/>
                  </a:cubicBezTo>
                  <a:cubicBezTo>
                    <a:pt x="20256" y="18758"/>
                    <a:pt x="20374" y="18036"/>
                    <a:pt x="20140" y="177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7" name="Shape 2778"/>
            <p:cNvSpPr/>
            <p:nvPr/>
          </p:nvSpPr>
          <p:spPr>
            <a:xfrm>
              <a:off x="5871737" y="4457607"/>
              <a:ext cx="98582" cy="149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5"/>
                  </a:moveTo>
                  <a:cubicBezTo>
                    <a:pt x="17623" y="7685"/>
                    <a:pt x="18072" y="5248"/>
                    <a:pt x="18186" y="4139"/>
                  </a:cubicBezTo>
                  <a:cubicBezTo>
                    <a:pt x="18297" y="3032"/>
                    <a:pt x="17737" y="2440"/>
                    <a:pt x="16950" y="2144"/>
                  </a:cubicBezTo>
                  <a:cubicBezTo>
                    <a:pt x="16530" y="1989"/>
                    <a:pt x="16175" y="941"/>
                    <a:pt x="15933" y="0"/>
                  </a:cubicBezTo>
                  <a:cubicBezTo>
                    <a:pt x="15041" y="266"/>
                    <a:pt x="14969" y="1228"/>
                    <a:pt x="14595" y="816"/>
                  </a:cubicBezTo>
                  <a:cubicBezTo>
                    <a:pt x="14145" y="324"/>
                    <a:pt x="2474" y="27"/>
                    <a:pt x="1880" y="618"/>
                  </a:cubicBezTo>
                  <a:cubicBezTo>
                    <a:pt x="1280" y="1209"/>
                    <a:pt x="2925" y="3379"/>
                    <a:pt x="2776" y="3970"/>
                  </a:cubicBezTo>
                  <a:cubicBezTo>
                    <a:pt x="2686" y="4322"/>
                    <a:pt x="2434" y="4562"/>
                    <a:pt x="2057" y="4580"/>
                  </a:cubicBezTo>
                  <a:cubicBezTo>
                    <a:pt x="3299" y="6400"/>
                    <a:pt x="3823" y="9191"/>
                    <a:pt x="3823" y="9754"/>
                  </a:cubicBezTo>
                  <a:cubicBezTo>
                    <a:pt x="3823" y="10494"/>
                    <a:pt x="1802" y="11084"/>
                    <a:pt x="1914" y="11971"/>
                  </a:cubicBezTo>
                  <a:cubicBezTo>
                    <a:pt x="2026" y="12856"/>
                    <a:pt x="118" y="14629"/>
                    <a:pt x="6" y="15221"/>
                  </a:cubicBezTo>
                  <a:cubicBezTo>
                    <a:pt x="-105" y="15812"/>
                    <a:pt x="1465" y="18324"/>
                    <a:pt x="2139" y="18916"/>
                  </a:cubicBezTo>
                  <a:cubicBezTo>
                    <a:pt x="2478" y="19213"/>
                    <a:pt x="2307" y="19920"/>
                    <a:pt x="2051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40" y="21600"/>
                    <a:pt x="13097" y="19679"/>
                    <a:pt x="15643" y="18841"/>
                  </a:cubicBezTo>
                  <a:cubicBezTo>
                    <a:pt x="17675" y="18172"/>
                    <a:pt x="19938" y="17751"/>
                    <a:pt x="21495" y="17209"/>
                  </a:cubicBezTo>
                  <a:cubicBezTo>
                    <a:pt x="20558" y="16011"/>
                    <a:pt x="19644" y="14434"/>
                    <a:pt x="19644" y="13374"/>
                  </a:cubicBezTo>
                  <a:cubicBezTo>
                    <a:pt x="19644" y="11674"/>
                    <a:pt x="18970" y="9901"/>
                    <a:pt x="18297" y="87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8" name="Shape 2779"/>
            <p:cNvSpPr/>
            <p:nvPr/>
          </p:nvSpPr>
          <p:spPr>
            <a:xfrm>
              <a:off x="5589635" y="4413528"/>
              <a:ext cx="173199" cy="129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3" extrusionOk="0">
                  <a:moveTo>
                    <a:pt x="7194" y="11449"/>
                  </a:moveTo>
                  <a:cubicBezTo>
                    <a:pt x="7257" y="10530"/>
                    <a:pt x="7826" y="10863"/>
                    <a:pt x="8521" y="11031"/>
                  </a:cubicBezTo>
                  <a:cubicBezTo>
                    <a:pt x="9216" y="11200"/>
                    <a:pt x="10037" y="10448"/>
                    <a:pt x="10669" y="10448"/>
                  </a:cubicBezTo>
                  <a:cubicBezTo>
                    <a:pt x="11300" y="10448"/>
                    <a:pt x="12944" y="13371"/>
                    <a:pt x="12944" y="14208"/>
                  </a:cubicBezTo>
                  <a:cubicBezTo>
                    <a:pt x="12944" y="15042"/>
                    <a:pt x="13007" y="15796"/>
                    <a:pt x="13323" y="16464"/>
                  </a:cubicBezTo>
                  <a:cubicBezTo>
                    <a:pt x="13364" y="16551"/>
                    <a:pt x="13392" y="16640"/>
                    <a:pt x="13411" y="16729"/>
                  </a:cubicBezTo>
                  <a:cubicBezTo>
                    <a:pt x="14430" y="16420"/>
                    <a:pt x="15274" y="16255"/>
                    <a:pt x="15471" y="16255"/>
                  </a:cubicBezTo>
                  <a:cubicBezTo>
                    <a:pt x="15781" y="16255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1"/>
                  </a:cubicBezTo>
                  <a:cubicBezTo>
                    <a:pt x="19487" y="19703"/>
                    <a:pt x="19826" y="19510"/>
                    <a:pt x="20084" y="19057"/>
                  </a:cubicBezTo>
                  <a:cubicBezTo>
                    <a:pt x="20462" y="18387"/>
                    <a:pt x="19515" y="17635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09"/>
                    <a:pt x="20652" y="14208"/>
                  </a:cubicBezTo>
                  <a:cubicBezTo>
                    <a:pt x="20778" y="13706"/>
                    <a:pt x="20715" y="12869"/>
                    <a:pt x="20147" y="12451"/>
                  </a:cubicBezTo>
                  <a:cubicBezTo>
                    <a:pt x="19678" y="12107"/>
                    <a:pt x="19939" y="10687"/>
                    <a:pt x="20151" y="9447"/>
                  </a:cubicBezTo>
                  <a:cubicBezTo>
                    <a:pt x="20006" y="9305"/>
                    <a:pt x="19870" y="9117"/>
                    <a:pt x="19768" y="8915"/>
                  </a:cubicBezTo>
                  <a:cubicBezTo>
                    <a:pt x="19430" y="8248"/>
                    <a:pt x="19684" y="6797"/>
                    <a:pt x="19094" y="6797"/>
                  </a:cubicBezTo>
                  <a:cubicBezTo>
                    <a:pt x="18504" y="6797"/>
                    <a:pt x="18589" y="5682"/>
                    <a:pt x="19094" y="5459"/>
                  </a:cubicBezTo>
                  <a:cubicBezTo>
                    <a:pt x="19600" y="5239"/>
                    <a:pt x="18083" y="4458"/>
                    <a:pt x="18083" y="3677"/>
                  </a:cubicBezTo>
                  <a:cubicBezTo>
                    <a:pt x="18083" y="2900"/>
                    <a:pt x="17325" y="1001"/>
                    <a:pt x="16987" y="891"/>
                  </a:cubicBezTo>
                  <a:cubicBezTo>
                    <a:pt x="16650" y="779"/>
                    <a:pt x="15471" y="2785"/>
                    <a:pt x="14965" y="2785"/>
                  </a:cubicBezTo>
                  <a:cubicBezTo>
                    <a:pt x="14459" y="2785"/>
                    <a:pt x="13366" y="1447"/>
                    <a:pt x="13028" y="2563"/>
                  </a:cubicBezTo>
                  <a:cubicBezTo>
                    <a:pt x="12691" y="3677"/>
                    <a:pt x="11933" y="2004"/>
                    <a:pt x="11427" y="2900"/>
                  </a:cubicBezTo>
                  <a:cubicBezTo>
                    <a:pt x="10922" y="3788"/>
                    <a:pt x="10586" y="1895"/>
                    <a:pt x="10586" y="1895"/>
                  </a:cubicBezTo>
                  <a:cubicBezTo>
                    <a:pt x="10586" y="1895"/>
                    <a:pt x="10594" y="1630"/>
                    <a:pt x="10604" y="1272"/>
                  </a:cubicBezTo>
                  <a:cubicBezTo>
                    <a:pt x="10499" y="1321"/>
                    <a:pt x="10396" y="1370"/>
                    <a:pt x="10289" y="1421"/>
                  </a:cubicBezTo>
                  <a:cubicBezTo>
                    <a:pt x="8837" y="2089"/>
                    <a:pt x="6246" y="1671"/>
                    <a:pt x="6120" y="1085"/>
                  </a:cubicBezTo>
                  <a:cubicBezTo>
                    <a:pt x="5993" y="499"/>
                    <a:pt x="4098" y="0"/>
                    <a:pt x="4098" y="0"/>
                  </a:cubicBezTo>
                  <a:cubicBezTo>
                    <a:pt x="4098" y="0"/>
                    <a:pt x="4160" y="1421"/>
                    <a:pt x="3465" y="1753"/>
                  </a:cubicBezTo>
                  <a:cubicBezTo>
                    <a:pt x="2771" y="2089"/>
                    <a:pt x="3656" y="3175"/>
                    <a:pt x="3656" y="3510"/>
                  </a:cubicBezTo>
                  <a:cubicBezTo>
                    <a:pt x="3656" y="3842"/>
                    <a:pt x="3086" y="4346"/>
                    <a:pt x="2644" y="4093"/>
                  </a:cubicBezTo>
                  <a:cubicBezTo>
                    <a:pt x="2202" y="3842"/>
                    <a:pt x="939" y="5348"/>
                    <a:pt x="307" y="5933"/>
                  </a:cubicBezTo>
                  <a:cubicBezTo>
                    <a:pt x="235" y="6000"/>
                    <a:pt x="127" y="6147"/>
                    <a:pt x="0" y="6335"/>
                  </a:cubicBezTo>
                  <a:cubicBezTo>
                    <a:pt x="976" y="7372"/>
                    <a:pt x="889" y="8529"/>
                    <a:pt x="2035" y="9638"/>
                  </a:cubicBezTo>
                  <a:cubicBezTo>
                    <a:pt x="3091" y="10666"/>
                    <a:pt x="4436" y="12053"/>
                    <a:pt x="5242" y="14268"/>
                  </a:cubicBezTo>
                  <a:cubicBezTo>
                    <a:pt x="6058" y="13355"/>
                    <a:pt x="7150" y="12077"/>
                    <a:pt x="7194" y="114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9" name="Shape 2780"/>
            <p:cNvSpPr/>
            <p:nvPr/>
          </p:nvSpPr>
          <p:spPr>
            <a:xfrm>
              <a:off x="5677792" y="4519316"/>
              <a:ext cx="96944" cy="92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7"/>
                    <a:pt x="15015" y="11427"/>
                    <a:pt x="15697" y="10829"/>
                  </a:cubicBezTo>
                  <a:cubicBezTo>
                    <a:pt x="16377" y="10229"/>
                    <a:pt x="16491" y="8914"/>
                    <a:pt x="16265" y="7001"/>
                  </a:cubicBezTo>
                  <a:cubicBezTo>
                    <a:pt x="16194" y="6388"/>
                    <a:pt x="16257" y="5968"/>
                    <a:pt x="16388" y="5634"/>
                  </a:cubicBezTo>
                  <a:cubicBezTo>
                    <a:pt x="15856" y="5408"/>
                    <a:pt x="15438" y="5137"/>
                    <a:pt x="15370" y="4823"/>
                  </a:cubicBezTo>
                  <a:cubicBezTo>
                    <a:pt x="15146" y="3764"/>
                    <a:pt x="14142" y="5295"/>
                    <a:pt x="13363" y="6474"/>
                  </a:cubicBezTo>
                  <a:cubicBezTo>
                    <a:pt x="12576" y="7651"/>
                    <a:pt x="10679" y="6354"/>
                    <a:pt x="10902" y="4587"/>
                  </a:cubicBezTo>
                  <a:cubicBezTo>
                    <a:pt x="11127" y="2822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3" y="1535"/>
                    <a:pt x="5450" y="2470"/>
                    <a:pt x="5251" y="3410"/>
                  </a:cubicBezTo>
                  <a:cubicBezTo>
                    <a:pt x="5025" y="4489"/>
                    <a:pt x="2298" y="6044"/>
                    <a:pt x="1164" y="7001"/>
                  </a:cubicBezTo>
                  <a:cubicBezTo>
                    <a:pt x="848" y="7269"/>
                    <a:pt x="433" y="7955"/>
                    <a:pt x="0" y="8816"/>
                  </a:cubicBezTo>
                  <a:cubicBezTo>
                    <a:pt x="2135" y="10237"/>
                    <a:pt x="4627" y="11888"/>
                    <a:pt x="6652" y="13501"/>
                  </a:cubicBezTo>
                  <a:cubicBezTo>
                    <a:pt x="10360" y="16453"/>
                    <a:pt x="15963" y="20361"/>
                    <a:pt x="18612" y="21396"/>
                  </a:cubicBezTo>
                  <a:cubicBezTo>
                    <a:pt x="18964" y="21536"/>
                    <a:pt x="19385" y="21594"/>
                    <a:pt x="19858" y="21600"/>
                  </a:cubicBezTo>
                  <a:cubicBezTo>
                    <a:pt x="20490" y="18580"/>
                    <a:pt x="21167" y="18206"/>
                    <a:pt x="21374" y="16571"/>
                  </a:cubicBezTo>
                  <a:cubicBezTo>
                    <a:pt x="21600" y="14776"/>
                    <a:pt x="18988" y="13577"/>
                    <a:pt x="17400" y="125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0" name="Shape 2781"/>
            <p:cNvSpPr/>
            <p:nvPr/>
          </p:nvSpPr>
          <p:spPr>
            <a:xfrm>
              <a:off x="5633714" y="4484053"/>
              <a:ext cx="66810" cy="73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600" extrusionOk="0">
                  <a:moveTo>
                    <a:pt x="20299" y="14783"/>
                  </a:moveTo>
                  <a:cubicBezTo>
                    <a:pt x="20622" y="13425"/>
                    <a:pt x="21600" y="12067"/>
                    <a:pt x="20787" y="10861"/>
                  </a:cubicBezTo>
                  <a:cubicBezTo>
                    <a:pt x="19975" y="9654"/>
                    <a:pt x="19812" y="8294"/>
                    <a:pt x="19812" y="6787"/>
                  </a:cubicBezTo>
                  <a:cubicBezTo>
                    <a:pt x="19812" y="5278"/>
                    <a:pt x="15585" y="0"/>
                    <a:pt x="13960" y="0"/>
                  </a:cubicBezTo>
                  <a:cubicBezTo>
                    <a:pt x="12334" y="0"/>
                    <a:pt x="10221" y="1358"/>
                    <a:pt x="8435" y="1052"/>
                  </a:cubicBezTo>
                  <a:cubicBezTo>
                    <a:pt x="6646" y="750"/>
                    <a:pt x="5183" y="149"/>
                    <a:pt x="5021" y="1807"/>
                  </a:cubicBezTo>
                  <a:cubicBezTo>
                    <a:pt x="4908" y="2940"/>
                    <a:pt x="2099" y="5247"/>
                    <a:pt x="0" y="6895"/>
                  </a:cubicBezTo>
                  <a:cubicBezTo>
                    <a:pt x="407" y="7678"/>
                    <a:pt x="783" y="8498"/>
                    <a:pt x="1069" y="9404"/>
                  </a:cubicBezTo>
                  <a:cubicBezTo>
                    <a:pt x="2799" y="14932"/>
                    <a:pt x="4424" y="16042"/>
                    <a:pt x="6920" y="17950"/>
                  </a:cubicBezTo>
                  <a:cubicBezTo>
                    <a:pt x="8046" y="18819"/>
                    <a:pt x="10247" y="20111"/>
                    <a:pt x="12782" y="21600"/>
                  </a:cubicBezTo>
                  <a:cubicBezTo>
                    <a:pt x="13402" y="20515"/>
                    <a:pt x="13996" y="19649"/>
                    <a:pt x="14448" y="19311"/>
                  </a:cubicBezTo>
                  <a:cubicBezTo>
                    <a:pt x="16072" y="18104"/>
                    <a:pt x="19975" y="16143"/>
                    <a:pt x="20299" y="1478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" name="Shape 2782"/>
            <p:cNvSpPr/>
            <p:nvPr/>
          </p:nvSpPr>
          <p:spPr>
            <a:xfrm>
              <a:off x="5545557" y="4052086"/>
              <a:ext cx="194519" cy="15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0115" y="16636"/>
                  </a:moveTo>
                  <a:cubicBezTo>
                    <a:pt x="10115" y="15912"/>
                    <a:pt x="12793" y="14983"/>
                    <a:pt x="12793" y="14259"/>
                  </a:cubicBezTo>
                  <a:cubicBezTo>
                    <a:pt x="12793" y="13537"/>
                    <a:pt x="12793" y="5781"/>
                    <a:pt x="12793" y="5781"/>
                  </a:cubicBezTo>
                  <a:cubicBezTo>
                    <a:pt x="12793" y="5781"/>
                    <a:pt x="21155" y="5988"/>
                    <a:pt x="21405" y="5781"/>
                  </a:cubicBezTo>
                  <a:cubicBezTo>
                    <a:pt x="21534" y="5674"/>
                    <a:pt x="21508" y="3425"/>
                    <a:pt x="21463" y="1214"/>
                  </a:cubicBezTo>
                  <a:cubicBezTo>
                    <a:pt x="21145" y="548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5" y="0"/>
                  </a:cubicBezTo>
                  <a:cubicBezTo>
                    <a:pt x="9355" y="847"/>
                    <a:pt x="8960" y="1990"/>
                    <a:pt x="8681" y="2908"/>
                  </a:cubicBezTo>
                  <a:cubicBezTo>
                    <a:pt x="8226" y="4407"/>
                    <a:pt x="5382" y="6611"/>
                    <a:pt x="5268" y="8722"/>
                  </a:cubicBezTo>
                  <a:cubicBezTo>
                    <a:pt x="5155" y="10833"/>
                    <a:pt x="2499" y="14114"/>
                    <a:pt x="755" y="18616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" name="Shape 2783"/>
            <p:cNvSpPr/>
            <p:nvPr/>
          </p:nvSpPr>
          <p:spPr>
            <a:xfrm>
              <a:off x="5545557" y="4060902"/>
              <a:ext cx="280922" cy="30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6"/>
                    <a:pt x="7481" y="20834"/>
                  </a:cubicBezTo>
                  <a:cubicBezTo>
                    <a:pt x="7912" y="20965"/>
                    <a:pt x="8175" y="21321"/>
                    <a:pt x="8323" y="21600"/>
                  </a:cubicBezTo>
                  <a:cubicBezTo>
                    <a:pt x="8857" y="21589"/>
                    <a:pt x="9271" y="21427"/>
                    <a:pt x="9271" y="21077"/>
                  </a:cubicBezTo>
                  <a:cubicBezTo>
                    <a:pt x="9271" y="20640"/>
                    <a:pt x="9511" y="20057"/>
                    <a:pt x="10307" y="20713"/>
                  </a:cubicBezTo>
                  <a:cubicBezTo>
                    <a:pt x="11104" y="21368"/>
                    <a:pt x="11104" y="20785"/>
                    <a:pt x="11263" y="20567"/>
                  </a:cubicBezTo>
                  <a:cubicBezTo>
                    <a:pt x="11423" y="20349"/>
                    <a:pt x="11981" y="20640"/>
                    <a:pt x="12459" y="20640"/>
                  </a:cubicBezTo>
                  <a:cubicBezTo>
                    <a:pt x="12936" y="20640"/>
                    <a:pt x="13574" y="20349"/>
                    <a:pt x="13574" y="20349"/>
                  </a:cubicBezTo>
                  <a:cubicBezTo>
                    <a:pt x="13574" y="20349"/>
                    <a:pt x="20189" y="20422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1"/>
                    <a:pt x="15575" y="473"/>
                    <a:pt x="15227" y="292"/>
                  </a:cubicBezTo>
                  <a:cubicBezTo>
                    <a:pt x="15037" y="192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6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49"/>
                    <a:pt x="1006" y="12267"/>
                  </a:cubicBezTo>
                  <a:cubicBezTo>
                    <a:pt x="1558" y="12842"/>
                    <a:pt x="586" y="13850"/>
                    <a:pt x="1400" y="14882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0"/>
                    <a:pt x="520" y="19486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3" name="Shape 2784"/>
            <p:cNvSpPr/>
            <p:nvPr/>
          </p:nvSpPr>
          <p:spPr>
            <a:xfrm>
              <a:off x="5651345" y="4113796"/>
              <a:ext cx="387508" cy="36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7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19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" name="Shape 2785"/>
            <p:cNvSpPr/>
            <p:nvPr/>
          </p:nvSpPr>
          <p:spPr>
            <a:xfrm>
              <a:off x="5810027" y="4360634"/>
              <a:ext cx="189926" cy="12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5" extrusionOk="0">
                  <a:moveTo>
                    <a:pt x="21442" y="11757"/>
                  </a:moveTo>
                  <a:cubicBezTo>
                    <a:pt x="21047" y="11246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5"/>
                  </a:cubicBezTo>
                  <a:cubicBezTo>
                    <a:pt x="20087" y="8810"/>
                    <a:pt x="19331" y="9542"/>
                    <a:pt x="18865" y="9299"/>
                  </a:cubicBezTo>
                  <a:cubicBezTo>
                    <a:pt x="18400" y="9055"/>
                    <a:pt x="18225" y="7997"/>
                    <a:pt x="17818" y="7997"/>
                  </a:cubicBezTo>
                  <a:cubicBezTo>
                    <a:pt x="17411" y="7997"/>
                    <a:pt x="17353" y="7346"/>
                    <a:pt x="17353" y="6612"/>
                  </a:cubicBezTo>
                  <a:cubicBezTo>
                    <a:pt x="17353" y="5879"/>
                    <a:pt x="16597" y="5148"/>
                    <a:pt x="16131" y="4659"/>
                  </a:cubicBezTo>
                  <a:cubicBezTo>
                    <a:pt x="15666" y="4170"/>
                    <a:pt x="15550" y="2786"/>
                    <a:pt x="15258" y="2542"/>
                  </a:cubicBezTo>
                  <a:cubicBezTo>
                    <a:pt x="15091" y="2402"/>
                    <a:pt x="15156" y="1402"/>
                    <a:pt x="15240" y="572"/>
                  </a:cubicBezTo>
                  <a:cubicBezTo>
                    <a:pt x="14516" y="558"/>
                    <a:pt x="13800" y="449"/>
                    <a:pt x="13609" y="179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29"/>
                    <a:pt x="9421" y="2678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2"/>
                    <a:pt x="7403" y="3112"/>
                    <a:pt x="7170" y="4307"/>
                  </a:cubicBezTo>
                  <a:cubicBezTo>
                    <a:pt x="6938" y="5500"/>
                    <a:pt x="6085" y="4739"/>
                    <a:pt x="6007" y="6042"/>
                  </a:cubicBezTo>
                  <a:cubicBezTo>
                    <a:pt x="5929" y="7346"/>
                    <a:pt x="5076" y="6478"/>
                    <a:pt x="4378" y="5936"/>
                  </a:cubicBezTo>
                  <a:cubicBezTo>
                    <a:pt x="3679" y="5394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49"/>
                    <a:pt x="965" y="12013"/>
                    <a:pt x="576" y="12230"/>
                  </a:cubicBezTo>
                  <a:cubicBezTo>
                    <a:pt x="189" y="12449"/>
                    <a:pt x="965" y="13967"/>
                    <a:pt x="732" y="14620"/>
                  </a:cubicBezTo>
                  <a:cubicBezTo>
                    <a:pt x="591" y="15015"/>
                    <a:pt x="275" y="16182"/>
                    <a:pt x="0" y="17444"/>
                  </a:cubicBezTo>
                  <a:cubicBezTo>
                    <a:pt x="574" y="17576"/>
                    <a:pt x="1113" y="18257"/>
                    <a:pt x="1276" y="18637"/>
                  </a:cubicBezTo>
                  <a:cubicBezTo>
                    <a:pt x="1508" y="19177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7"/>
                    <a:pt x="6784" y="16246"/>
                    <a:pt x="7095" y="15595"/>
                  </a:cubicBezTo>
                  <a:cubicBezTo>
                    <a:pt x="7403" y="14944"/>
                    <a:pt x="13455" y="15271"/>
                    <a:pt x="13688" y="15813"/>
                  </a:cubicBezTo>
                  <a:cubicBezTo>
                    <a:pt x="13919" y="16356"/>
                    <a:pt x="13919" y="14729"/>
                    <a:pt x="14696" y="14835"/>
                  </a:cubicBezTo>
                  <a:cubicBezTo>
                    <a:pt x="15472" y="14944"/>
                    <a:pt x="16636" y="15486"/>
                    <a:pt x="17102" y="15271"/>
                  </a:cubicBezTo>
                  <a:cubicBezTo>
                    <a:pt x="17567" y="15053"/>
                    <a:pt x="18109" y="13856"/>
                    <a:pt x="18575" y="13856"/>
                  </a:cubicBezTo>
                  <a:cubicBezTo>
                    <a:pt x="19041" y="13856"/>
                    <a:pt x="20437" y="13751"/>
                    <a:pt x="20748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4"/>
                    <a:pt x="21444" y="11772"/>
                    <a:pt x="21442" y="1175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" name="Shape 2786"/>
            <p:cNvSpPr/>
            <p:nvPr/>
          </p:nvSpPr>
          <p:spPr>
            <a:xfrm>
              <a:off x="5951077" y="4157874"/>
              <a:ext cx="358149" cy="280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2" y="3146"/>
                  </a:moveTo>
                  <a:cubicBezTo>
                    <a:pt x="20582" y="2888"/>
                    <a:pt x="20536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2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1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4"/>
                    <a:pt x="5549" y="13031"/>
                  </a:cubicBezTo>
                  <a:cubicBezTo>
                    <a:pt x="5385" y="13189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2"/>
                    <a:pt x="2058" y="15397"/>
                  </a:cubicBezTo>
                  <a:cubicBezTo>
                    <a:pt x="1565" y="15292"/>
                    <a:pt x="1154" y="15763"/>
                    <a:pt x="949" y="15870"/>
                  </a:cubicBezTo>
                  <a:cubicBezTo>
                    <a:pt x="845" y="15922"/>
                    <a:pt x="442" y="15962"/>
                    <a:pt x="46" y="15953"/>
                  </a:cubicBezTo>
                  <a:cubicBezTo>
                    <a:pt x="2" y="16356"/>
                    <a:pt x="-33" y="16840"/>
                    <a:pt x="55" y="16908"/>
                  </a:cubicBezTo>
                  <a:cubicBezTo>
                    <a:pt x="210" y="17026"/>
                    <a:pt x="271" y="17696"/>
                    <a:pt x="518" y="17933"/>
                  </a:cubicBezTo>
                  <a:cubicBezTo>
                    <a:pt x="764" y="18170"/>
                    <a:pt x="1164" y="18524"/>
                    <a:pt x="1164" y="18879"/>
                  </a:cubicBezTo>
                  <a:cubicBezTo>
                    <a:pt x="1164" y="19235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4"/>
                    <a:pt x="2674" y="20062"/>
                  </a:cubicBezTo>
                  <a:cubicBezTo>
                    <a:pt x="2735" y="20180"/>
                    <a:pt x="2643" y="21047"/>
                    <a:pt x="2766" y="21047"/>
                  </a:cubicBezTo>
                  <a:cubicBezTo>
                    <a:pt x="2839" y="21047"/>
                    <a:pt x="3120" y="21124"/>
                    <a:pt x="3330" y="21371"/>
                  </a:cubicBezTo>
                  <a:cubicBezTo>
                    <a:pt x="3255" y="20952"/>
                    <a:pt x="3419" y="20394"/>
                    <a:pt x="3824" y="20549"/>
                  </a:cubicBezTo>
                  <a:cubicBezTo>
                    <a:pt x="4235" y="20706"/>
                    <a:pt x="3906" y="21180"/>
                    <a:pt x="4276" y="21392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6"/>
                    <a:pt x="5344" y="19971"/>
                    <a:pt x="5468" y="19813"/>
                  </a:cubicBezTo>
                  <a:cubicBezTo>
                    <a:pt x="5591" y="19655"/>
                    <a:pt x="5549" y="18657"/>
                    <a:pt x="5796" y="18393"/>
                  </a:cubicBezTo>
                  <a:cubicBezTo>
                    <a:pt x="6042" y="18130"/>
                    <a:pt x="6782" y="18341"/>
                    <a:pt x="7069" y="18393"/>
                  </a:cubicBezTo>
                  <a:cubicBezTo>
                    <a:pt x="7356" y="18446"/>
                    <a:pt x="7562" y="17657"/>
                    <a:pt x="7890" y="18025"/>
                  </a:cubicBezTo>
                  <a:cubicBezTo>
                    <a:pt x="8219" y="18393"/>
                    <a:pt x="8753" y="18078"/>
                    <a:pt x="9000" y="18446"/>
                  </a:cubicBezTo>
                  <a:cubicBezTo>
                    <a:pt x="9246" y="18814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6" y="18972"/>
                    <a:pt x="11752" y="19603"/>
                    <a:pt x="11998" y="19707"/>
                  </a:cubicBezTo>
                  <a:cubicBezTo>
                    <a:pt x="12244" y="19813"/>
                    <a:pt x="13066" y="19918"/>
                    <a:pt x="13353" y="19707"/>
                  </a:cubicBezTo>
                  <a:cubicBezTo>
                    <a:pt x="13640" y="19497"/>
                    <a:pt x="14010" y="18814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4"/>
                    <a:pt x="17296" y="19287"/>
                  </a:cubicBezTo>
                  <a:cubicBezTo>
                    <a:pt x="17666" y="19130"/>
                    <a:pt x="17994" y="18236"/>
                    <a:pt x="18282" y="18130"/>
                  </a:cubicBezTo>
                  <a:cubicBezTo>
                    <a:pt x="18372" y="18097"/>
                    <a:pt x="18431" y="18104"/>
                    <a:pt x="18480" y="18125"/>
                  </a:cubicBezTo>
                  <a:cubicBezTo>
                    <a:pt x="18484" y="17921"/>
                    <a:pt x="18487" y="17725"/>
                    <a:pt x="18487" y="17552"/>
                  </a:cubicBezTo>
                  <a:cubicBezTo>
                    <a:pt x="18487" y="16606"/>
                    <a:pt x="18652" y="16974"/>
                    <a:pt x="18775" y="16028"/>
                  </a:cubicBezTo>
                  <a:cubicBezTo>
                    <a:pt x="18898" y="15081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0"/>
                    <a:pt x="21156" y="4776"/>
                  </a:cubicBezTo>
                  <a:cubicBezTo>
                    <a:pt x="21198" y="4094"/>
                    <a:pt x="20582" y="3568"/>
                    <a:pt x="20582" y="314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" name="Shape 2787"/>
            <p:cNvSpPr/>
            <p:nvPr/>
          </p:nvSpPr>
          <p:spPr>
            <a:xfrm>
              <a:off x="6259625" y="4157874"/>
              <a:ext cx="231868" cy="385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6" y="5328"/>
                  </a:moveTo>
                  <a:lnTo>
                    <a:pt x="5049" y="0"/>
                  </a:lnTo>
                  <a:lnTo>
                    <a:pt x="3128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4" y="3486"/>
                  </a:cubicBezTo>
                  <a:cubicBezTo>
                    <a:pt x="4082" y="3985"/>
                    <a:pt x="4780" y="3946"/>
                    <a:pt x="4525" y="4484"/>
                  </a:cubicBezTo>
                  <a:cubicBezTo>
                    <a:pt x="4272" y="5022"/>
                    <a:pt x="4144" y="5482"/>
                    <a:pt x="4144" y="5865"/>
                  </a:cubicBezTo>
                  <a:cubicBezTo>
                    <a:pt x="4144" y="6249"/>
                    <a:pt x="4146" y="8974"/>
                    <a:pt x="3891" y="9089"/>
                  </a:cubicBezTo>
                  <a:cubicBezTo>
                    <a:pt x="3636" y="9204"/>
                    <a:pt x="648" y="11008"/>
                    <a:pt x="458" y="11699"/>
                  </a:cubicBezTo>
                  <a:cubicBezTo>
                    <a:pt x="266" y="12390"/>
                    <a:pt x="12" y="12121"/>
                    <a:pt x="12" y="12812"/>
                  </a:cubicBezTo>
                  <a:cubicBezTo>
                    <a:pt x="12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5" y="13693"/>
                    <a:pt x="775" y="14040"/>
                    <a:pt x="1409" y="14040"/>
                  </a:cubicBezTo>
                  <a:cubicBezTo>
                    <a:pt x="2046" y="14040"/>
                    <a:pt x="2809" y="14922"/>
                    <a:pt x="2745" y="15268"/>
                  </a:cubicBezTo>
                  <a:cubicBezTo>
                    <a:pt x="2682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4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1" y="19911"/>
                    <a:pt x="3445" y="20410"/>
                  </a:cubicBezTo>
                  <a:cubicBezTo>
                    <a:pt x="3700" y="20910"/>
                    <a:pt x="4016" y="21369"/>
                    <a:pt x="4272" y="21485"/>
                  </a:cubicBezTo>
                  <a:cubicBezTo>
                    <a:pt x="4525" y="21600"/>
                    <a:pt x="5035" y="21562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2" y="20755"/>
                  </a:cubicBezTo>
                  <a:cubicBezTo>
                    <a:pt x="9614" y="20640"/>
                    <a:pt x="10759" y="20333"/>
                    <a:pt x="11139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8" y="19259"/>
                    <a:pt x="13619" y="19604"/>
                    <a:pt x="14319" y="19067"/>
                  </a:cubicBezTo>
                  <a:cubicBezTo>
                    <a:pt x="15018" y="18530"/>
                    <a:pt x="16099" y="17954"/>
                    <a:pt x="16417" y="17763"/>
                  </a:cubicBezTo>
                  <a:cubicBezTo>
                    <a:pt x="16734" y="17571"/>
                    <a:pt x="16417" y="17417"/>
                    <a:pt x="16863" y="17148"/>
                  </a:cubicBezTo>
                  <a:cubicBezTo>
                    <a:pt x="17306" y="16880"/>
                    <a:pt x="18197" y="16572"/>
                    <a:pt x="18642" y="16726"/>
                  </a:cubicBezTo>
                  <a:cubicBezTo>
                    <a:pt x="18741" y="16761"/>
                    <a:pt x="18873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89" y="14407"/>
                    <a:pt x="16956" y="14005"/>
                    <a:pt x="17486" y="13686"/>
                  </a:cubicBezTo>
                  <a:cubicBezTo>
                    <a:pt x="18018" y="13365"/>
                    <a:pt x="16691" y="12725"/>
                    <a:pt x="17620" y="12725"/>
                  </a:cubicBezTo>
                  <a:cubicBezTo>
                    <a:pt x="18548" y="12725"/>
                    <a:pt x="17886" y="11845"/>
                    <a:pt x="18548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3" y="10324"/>
                    <a:pt x="21200" y="10244"/>
                  </a:cubicBezTo>
                  <a:cubicBezTo>
                    <a:pt x="21600" y="10164"/>
                    <a:pt x="21466" y="8884"/>
                    <a:pt x="21466" y="8884"/>
                  </a:cubicBezTo>
                  <a:cubicBezTo>
                    <a:pt x="21466" y="8884"/>
                    <a:pt x="21466" y="5328"/>
                    <a:pt x="21466" y="532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" name="Shape 2788"/>
            <p:cNvSpPr/>
            <p:nvPr/>
          </p:nvSpPr>
          <p:spPr>
            <a:xfrm>
              <a:off x="6506464" y="3937483"/>
              <a:ext cx="248600" cy="252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7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3" y="1154"/>
                    <a:pt x="16098" y="1388"/>
                  </a:cubicBezTo>
                  <a:cubicBezTo>
                    <a:pt x="15193" y="1623"/>
                    <a:pt x="14493" y="1300"/>
                    <a:pt x="13618" y="861"/>
                  </a:cubicBezTo>
                  <a:cubicBezTo>
                    <a:pt x="12744" y="422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8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7" y="1837"/>
                    <a:pt x="879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5"/>
                    <a:pt x="270" y="21132"/>
                  </a:cubicBezTo>
                  <a:lnTo>
                    <a:pt x="12305" y="21132"/>
                  </a:lnTo>
                  <a:cubicBezTo>
                    <a:pt x="12305" y="21132"/>
                    <a:pt x="12656" y="20897"/>
                    <a:pt x="13006" y="20662"/>
                  </a:cubicBezTo>
                  <a:cubicBezTo>
                    <a:pt x="13356" y="20428"/>
                    <a:pt x="13940" y="21013"/>
                    <a:pt x="13940" y="21013"/>
                  </a:cubicBezTo>
                  <a:lnTo>
                    <a:pt x="16506" y="21013"/>
                  </a:lnTo>
                  <a:cubicBezTo>
                    <a:pt x="16506" y="21013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90" y="19255"/>
                    <a:pt x="20474" y="19374"/>
                    <a:pt x="21057" y="18553"/>
                  </a:cubicBezTo>
                  <a:cubicBezTo>
                    <a:pt x="21074" y="18528"/>
                    <a:pt x="21102" y="18497"/>
                    <a:pt x="21122" y="18471"/>
                  </a:cubicBezTo>
                  <a:cubicBezTo>
                    <a:pt x="21078" y="18217"/>
                    <a:pt x="21073" y="17950"/>
                    <a:pt x="21115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9"/>
                    <a:pt x="18168" y="12197"/>
                    <a:pt x="18112" y="11435"/>
                  </a:cubicBezTo>
                  <a:cubicBezTo>
                    <a:pt x="18052" y="10674"/>
                    <a:pt x="17148" y="10235"/>
                    <a:pt x="17178" y="9414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7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8" y="8741"/>
                  </a:cubicBezTo>
                  <a:cubicBezTo>
                    <a:pt x="18929" y="8741"/>
                    <a:pt x="19191" y="5782"/>
                    <a:pt x="19423" y="5929"/>
                  </a:cubicBezTo>
                  <a:cubicBezTo>
                    <a:pt x="19445" y="5941"/>
                    <a:pt x="19459" y="5974"/>
                    <a:pt x="19472" y="6015"/>
                  </a:cubicBezTo>
                  <a:lnTo>
                    <a:pt x="19548" y="5479"/>
                  </a:lnTo>
                  <a:cubicBezTo>
                    <a:pt x="19548" y="5479"/>
                    <a:pt x="19837" y="4682"/>
                    <a:pt x="19837" y="468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" name="Shape 2789"/>
            <p:cNvSpPr/>
            <p:nvPr/>
          </p:nvSpPr>
          <p:spPr>
            <a:xfrm>
              <a:off x="6153837" y="4660366"/>
              <a:ext cx="127535" cy="14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600" extrusionOk="0">
                  <a:moveTo>
                    <a:pt x="10267" y="20616"/>
                  </a:moveTo>
                  <a:cubicBezTo>
                    <a:pt x="12140" y="20616"/>
                    <a:pt x="11440" y="19552"/>
                    <a:pt x="10734" y="17845"/>
                  </a:cubicBezTo>
                  <a:cubicBezTo>
                    <a:pt x="10032" y="16141"/>
                    <a:pt x="11908" y="16353"/>
                    <a:pt x="13079" y="16353"/>
                  </a:cubicBezTo>
                  <a:cubicBezTo>
                    <a:pt x="14252" y="16353"/>
                    <a:pt x="13781" y="14434"/>
                    <a:pt x="14717" y="14434"/>
                  </a:cubicBezTo>
                  <a:cubicBezTo>
                    <a:pt x="15657" y="14434"/>
                    <a:pt x="15889" y="16779"/>
                    <a:pt x="16828" y="16567"/>
                  </a:cubicBezTo>
                  <a:cubicBezTo>
                    <a:pt x="17764" y="16353"/>
                    <a:pt x="18466" y="17206"/>
                    <a:pt x="19638" y="16993"/>
                  </a:cubicBezTo>
                  <a:cubicBezTo>
                    <a:pt x="20810" y="16779"/>
                    <a:pt x="20810" y="14646"/>
                    <a:pt x="20810" y="12943"/>
                  </a:cubicBezTo>
                  <a:cubicBezTo>
                    <a:pt x="20810" y="11235"/>
                    <a:pt x="21043" y="9957"/>
                    <a:pt x="19872" y="9317"/>
                  </a:cubicBezTo>
                  <a:cubicBezTo>
                    <a:pt x="18699" y="8676"/>
                    <a:pt x="17764" y="7185"/>
                    <a:pt x="19172" y="6544"/>
                  </a:cubicBezTo>
                  <a:cubicBezTo>
                    <a:pt x="20578" y="5907"/>
                    <a:pt x="20810" y="4625"/>
                    <a:pt x="19638" y="3774"/>
                  </a:cubicBezTo>
                  <a:cubicBezTo>
                    <a:pt x="18466" y="2920"/>
                    <a:pt x="15889" y="4625"/>
                    <a:pt x="15889" y="3774"/>
                  </a:cubicBezTo>
                  <a:cubicBezTo>
                    <a:pt x="15889" y="3309"/>
                    <a:pt x="16097" y="1643"/>
                    <a:pt x="16288" y="220"/>
                  </a:cubicBezTo>
                  <a:cubicBezTo>
                    <a:pt x="13577" y="139"/>
                    <a:pt x="10655" y="0"/>
                    <a:pt x="10655" y="0"/>
                  </a:cubicBezTo>
                  <a:lnTo>
                    <a:pt x="9955" y="184"/>
                  </a:lnTo>
                  <a:cubicBezTo>
                    <a:pt x="10120" y="2684"/>
                    <a:pt x="9799" y="4627"/>
                    <a:pt x="9799" y="4627"/>
                  </a:cubicBezTo>
                  <a:cubicBezTo>
                    <a:pt x="9799" y="4627"/>
                    <a:pt x="5581" y="4842"/>
                    <a:pt x="4643" y="4842"/>
                  </a:cubicBezTo>
                  <a:cubicBezTo>
                    <a:pt x="4439" y="4842"/>
                    <a:pt x="3798" y="4922"/>
                    <a:pt x="2891" y="5051"/>
                  </a:cubicBezTo>
                  <a:cubicBezTo>
                    <a:pt x="2700" y="5325"/>
                    <a:pt x="2440" y="5600"/>
                    <a:pt x="2246" y="5778"/>
                  </a:cubicBezTo>
                  <a:cubicBezTo>
                    <a:pt x="1742" y="6235"/>
                    <a:pt x="3422" y="6848"/>
                    <a:pt x="3704" y="7510"/>
                  </a:cubicBezTo>
                  <a:cubicBezTo>
                    <a:pt x="3984" y="8173"/>
                    <a:pt x="1573" y="7969"/>
                    <a:pt x="1627" y="8938"/>
                  </a:cubicBezTo>
                  <a:cubicBezTo>
                    <a:pt x="1686" y="9907"/>
                    <a:pt x="788" y="10672"/>
                    <a:pt x="116" y="11130"/>
                  </a:cubicBezTo>
                  <a:cubicBezTo>
                    <a:pt x="-557" y="11589"/>
                    <a:pt x="1909" y="13529"/>
                    <a:pt x="1965" y="14189"/>
                  </a:cubicBezTo>
                  <a:cubicBezTo>
                    <a:pt x="2022" y="14852"/>
                    <a:pt x="2582" y="15464"/>
                    <a:pt x="4712" y="17352"/>
                  </a:cubicBezTo>
                  <a:cubicBezTo>
                    <a:pt x="6744" y="19152"/>
                    <a:pt x="5773" y="19612"/>
                    <a:pt x="8460" y="21600"/>
                  </a:cubicBezTo>
                  <a:cubicBezTo>
                    <a:pt x="8817" y="21096"/>
                    <a:pt x="9381" y="20616"/>
                    <a:pt x="10267" y="2061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9" name="Shape 2790"/>
            <p:cNvSpPr/>
            <p:nvPr/>
          </p:nvSpPr>
          <p:spPr>
            <a:xfrm>
              <a:off x="6162653" y="4660366"/>
              <a:ext cx="48784" cy="32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2" h="21600" extrusionOk="0">
                  <a:moveTo>
                    <a:pt x="20018" y="19715"/>
                  </a:moveTo>
                  <a:cubicBezTo>
                    <a:pt x="20018" y="19715"/>
                    <a:pt x="20845" y="11095"/>
                    <a:pt x="20421" y="0"/>
                  </a:cubicBezTo>
                  <a:lnTo>
                    <a:pt x="18008" y="1073"/>
                  </a:lnTo>
                  <a:lnTo>
                    <a:pt x="4480" y="1073"/>
                  </a:lnTo>
                  <a:cubicBezTo>
                    <a:pt x="4518" y="1209"/>
                    <a:pt x="4532" y="1391"/>
                    <a:pt x="4587" y="1516"/>
                  </a:cubicBezTo>
                  <a:cubicBezTo>
                    <a:pt x="6033" y="4906"/>
                    <a:pt x="5312" y="9886"/>
                    <a:pt x="2277" y="11470"/>
                  </a:cubicBezTo>
                  <a:cubicBezTo>
                    <a:pt x="-755" y="13060"/>
                    <a:pt x="-614" y="17353"/>
                    <a:pt x="1842" y="17574"/>
                  </a:cubicBezTo>
                  <a:cubicBezTo>
                    <a:pt x="3352" y="17722"/>
                    <a:pt x="3001" y="19658"/>
                    <a:pt x="2208" y="21600"/>
                  </a:cubicBezTo>
                  <a:cubicBezTo>
                    <a:pt x="4547" y="21026"/>
                    <a:pt x="6200" y="20669"/>
                    <a:pt x="6725" y="20669"/>
                  </a:cubicBezTo>
                  <a:cubicBezTo>
                    <a:pt x="9143" y="20669"/>
                    <a:pt x="20018" y="19715"/>
                    <a:pt x="20018" y="1971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0" name="Shape 2791"/>
            <p:cNvSpPr/>
            <p:nvPr/>
          </p:nvSpPr>
          <p:spPr>
            <a:xfrm>
              <a:off x="6197916" y="4625104"/>
              <a:ext cx="162884" cy="204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4" y="20383"/>
                  </a:moveTo>
                  <a:cubicBezTo>
                    <a:pt x="6370" y="20535"/>
                    <a:pt x="6748" y="21292"/>
                    <a:pt x="7881" y="20535"/>
                  </a:cubicBezTo>
                  <a:cubicBezTo>
                    <a:pt x="9015" y="19777"/>
                    <a:pt x="10338" y="19930"/>
                    <a:pt x="10338" y="20688"/>
                  </a:cubicBezTo>
                  <a:cubicBezTo>
                    <a:pt x="10338" y="21445"/>
                    <a:pt x="10717" y="21292"/>
                    <a:pt x="11660" y="20535"/>
                  </a:cubicBezTo>
                  <a:cubicBezTo>
                    <a:pt x="12604" y="19777"/>
                    <a:pt x="13549" y="20687"/>
                    <a:pt x="13549" y="19171"/>
                  </a:cubicBezTo>
                  <a:cubicBezTo>
                    <a:pt x="13549" y="17658"/>
                    <a:pt x="14683" y="19022"/>
                    <a:pt x="14683" y="17356"/>
                  </a:cubicBezTo>
                  <a:cubicBezTo>
                    <a:pt x="14683" y="15691"/>
                    <a:pt x="14872" y="14024"/>
                    <a:pt x="14872" y="13268"/>
                  </a:cubicBezTo>
                  <a:cubicBezTo>
                    <a:pt x="14872" y="12511"/>
                    <a:pt x="17517" y="11754"/>
                    <a:pt x="17517" y="10543"/>
                  </a:cubicBezTo>
                  <a:cubicBezTo>
                    <a:pt x="17517" y="9333"/>
                    <a:pt x="19785" y="6910"/>
                    <a:pt x="19785" y="5396"/>
                  </a:cubicBezTo>
                  <a:cubicBezTo>
                    <a:pt x="19785" y="3881"/>
                    <a:pt x="20353" y="3579"/>
                    <a:pt x="20920" y="2822"/>
                  </a:cubicBezTo>
                  <a:cubicBezTo>
                    <a:pt x="21312" y="2299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4" y="0"/>
                  </a:lnTo>
                  <a:lnTo>
                    <a:pt x="17415" y="301"/>
                  </a:lnTo>
                  <a:lnTo>
                    <a:pt x="15720" y="602"/>
                  </a:lnTo>
                  <a:cubicBezTo>
                    <a:pt x="15720" y="602"/>
                    <a:pt x="15908" y="1660"/>
                    <a:pt x="15154" y="2415"/>
                  </a:cubicBezTo>
                  <a:cubicBezTo>
                    <a:pt x="14400" y="3172"/>
                    <a:pt x="14212" y="4833"/>
                    <a:pt x="14212" y="4833"/>
                  </a:cubicBezTo>
                  <a:cubicBezTo>
                    <a:pt x="14212" y="4833"/>
                    <a:pt x="10819" y="3472"/>
                    <a:pt x="9878" y="3623"/>
                  </a:cubicBezTo>
                  <a:cubicBezTo>
                    <a:pt x="9474" y="3688"/>
                    <a:pt x="7940" y="3670"/>
                    <a:pt x="6313" y="3629"/>
                  </a:cubicBezTo>
                  <a:cubicBezTo>
                    <a:pt x="6159" y="4639"/>
                    <a:pt x="5991" y="5822"/>
                    <a:pt x="5991" y="6153"/>
                  </a:cubicBezTo>
                  <a:cubicBezTo>
                    <a:pt x="5991" y="6757"/>
                    <a:pt x="8069" y="5546"/>
                    <a:pt x="9015" y="6153"/>
                  </a:cubicBezTo>
                  <a:cubicBezTo>
                    <a:pt x="9960" y="6757"/>
                    <a:pt x="9772" y="7667"/>
                    <a:pt x="8639" y="8120"/>
                  </a:cubicBezTo>
                  <a:cubicBezTo>
                    <a:pt x="7504" y="8575"/>
                    <a:pt x="8258" y="9633"/>
                    <a:pt x="9203" y="10089"/>
                  </a:cubicBezTo>
                  <a:cubicBezTo>
                    <a:pt x="10148" y="10543"/>
                    <a:pt x="9960" y="11451"/>
                    <a:pt x="9960" y="12663"/>
                  </a:cubicBezTo>
                  <a:cubicBezTo>
                    <a:pt x="9960" y="13873"/>
                    <a:pt x="9960" y="15387"/>
                    <a:pt x="9015" y="15539"/>
                  </a:cubicBezTo>
                  <a:cubicBezTo>
                    <a:pt x="8069" y="15691"/>
                    <a:pt x="7504" y="15085"/>
                    <a:pt x="6748" y="15236"/>
                  </a:cubicBezTo>
                  <a:cubicBezTo>
                    <a:pt x="5991" y="15387"/>
                    <a:pt x="5804" y="13722"/>
                    <a:pt x="5046" y="13722"/>
                  </a:cubicBezTo>
                  <a:cubicBezTo>
                    <a:pt x="4291" y="13722"/>
                    <a:pt x="4671" y="15085"/>
                    <a:pt x="3725" y="15085"/>
                  </a:cubicBezTo>
                  <a:cubicBezTo>
                    <a:pt x="2781" y="15085"/>
                    <a:pt x="1268" y="14934"/>
                    <a:pt x="1834" y="16144"/>
                  </a:cubicBezTo>
                  <a:cubicBezTo>
                    <a:pt x="2403" y="17356"/>
                    <a:pt x="2968" y="18112"/>
                    <a:pt x="1458" y="18112"/>
                  </a:cubicBezTo>
                  <a:cubicBezTo>
                    <a:pt x="743" y="18112"/>
                    <a:pt x="288" y="18453"/>
                    <a:pt x="0" y="18811"/>
                  </a:cubicBezTo>
                  <a:cubicBezTo>
                    <a:pt x="101" y="18877"/>
                    <a:pt x="204" y="18944"/>
                    <a:pt x="322" y="19015"/>
                  </a:cubicBezTo>
                  <a:cubicBezTo>
                    <a:pt x="1588" y="19800"/>
                    <a:pt x="2394" y="20697"/>
                    <a:pt x="2941" y="21600"/>
                  </a:cubicBezTo>
                  <a:cubicBezTo>
                    <a:pt x="4196" y="20912"/>
                    <a:pt x="5491" y="20301"/>
                    <a:pt x="5804" y="2038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1" name="Shape 2792"/>
            <p:cNvSpPr/>
            <p:nvPr/>
          </p:nvSpPr>
          <p:spPr>
            <a:xfrm>
              <a:off x="6444754" y="4157874"/>
              <a:ext cx="379684" cy="471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489" extrusionOk="0">
                  <a:moveTo>
                    <a:pt x="16847" y="418"/>
                  </a:moveTo>
                  <a:cubicBezTo>
                    <a:pt x="16461" y="418"/>
                    <a:pt x="16615" y="1168"/>
                    <a:pt x="16000" y="1168"/>
                  </a:cubicBezTo>
                  <a:cubicBezTo>
                    <a:pt x="15383" y="1168"/>
                    <a:pt x="15614" y="1669"/>
                    <a:pt x="15228" y="1669"/>
                  </a:cubicBezTo>
                  <a:cubicBezTo>
                    <a:pt x="14844" y="1669"/>
                    <a:pt x="14535" y="1356"/>
                    <a:pt x="14535" y="1356"/>
                  </a:cubicBezTo>
                  <a:lnTo>
                    <a:pt x="12841" y="1356"/>
                  </a:lnTo>
                  <a:cubicBezTo>
                    <a:pt x="12841" y="1356"/>
                    <a:pt x="12455" y="1044"/>
                    <a:pt x="12224" y="1168"/>
                  </a:cubicBezTo>
                  <a:cubicBezTo>
                    <a:pt x="11993" y="1294"/>
                    <a:pt x="11761" y="1419"/>
                    <a:pt x="11761" y="1419"/>
                  </a:cubicBezTo>
                  <a:lnTo>
                    <a:pt x="3814" y="1419"/>
                  </a:lnTo>
                  <a:cubicBezTo>
                    <a:pt x="3814" y="2716"/>
                    <a:pt x="3814" y="3639"/>
                    <a:pt x="3814" y="3639"/>
                  </a:cubicBezTo>
                  <a:lnTo>
                    <a:pt x="2609" y="3639"/>
                  </a:lnTo>
                  <a:lnTo>
                    <a:pt x="2609" y="7094"/>
                  </a:lnTo>
                  <a:cubicBezTo>
                    <a:pt x="2609" y="7094"/>
                    <a:pt x="2690" y="8136"/>
                    <a:pt x="2448" y="8200"/>
                  </a:cubicBezTo>
                  <a:cubicBezTo>
                    <a:pt x="2207" y="8266"/>
                    <a:pt x="1323" y="8461"/>
                    <a:pt x="1323" y="8787"/>
                  </a:cubicBezTo>
                  <a:cubicBezTo>
                    <a:pt x="1323" y="9113"/>
                    <a:pt x="1243" y="9374"/>
                    <a:pt x="841" y="9439"/>
                  </a:cubicBezTo>
                  <a:cubicBezTo>
                    <a:pt x="440" y="9504"/>
                    <a:pt x="841" y="10220"/>
                    <a:pt x="279" y="10220"/>
                  </a:cubicBezTo>
                  <a:cubicBezTo>
                    <a:pt x="-284" y="10220"/>
                    <a:pt x="520" y="10742"/>
                    <a:pt x="198" y="11003"/>
                  </a:cubicBezTo>
                  <a:cubicBezTo>
                    <a:pt x="-124" y="11263"/>
                    <a:pt x="-43" y="11589"/>
                    <a:pt x="359" y="11589"/>
                  </a:cubicBezTo>
                  <a:cubicBezTo>
                    <a:pt x="760" y="11589"/>
                    <a:pt x="600" y="11979"/>
                    <a:pt x="600" y="12371"/>
                  </a:cubicBezTo>
                  <a:cubicBezTo>
                    <a:pt x="600" y="12762"/>
                    <a:pt x="1243" y="13022"/>
                    <a:pt x="1243" y="13022"/>
                  </a:cubicBezTo>
                  <a:lnTo>
                    <a:pt x="1082" y="13479"/>
                  </a:lnTo>
                  <a:cubicBezTo>
                    <a:pt x="1082" y="13479"/>
                    <a:pt x="1966" y="14325"/>
                    <a:pt x="2047" y="14521"/>
                  </a:cubicBezTo>
                  <a:cubicBezTo>
                    <a:pt x="2127" y="14717"/>
                    <a:pt x="2609" y="15238"/>
                    <a:pt x="2127" y="15433"/>
                  </a:cubicBezTo>
                  <a:cubicBezTo>
                    <a:pt x="1644" y="15629"/>
                    <a:pt x="1966" y="15824"/>
                    <a:pt x="1966" y="15824"/>
                  </a:cubicBezTo>
                  <a:lnTo>
                    <a:pt x="2528" y="15890"/>
                  </a:lnTo>
                  <a:lnTo>
                    <a:pt x="2690" y="16215"/>
                  </a:lnTo>
                  <a:cubicBezTo>
                    <a:pt x="2690" y="16215"/>
                    <a:pt x="3332" y="16215"/>
                    <a:pt x="3734" y="16606"/>
                  </a:cubicBezTo>
                  <a:cubicBezTo>
                    <a:pt x="4136" y="16997"/>
                    <a:pt x="4297" y="17062"/>
                    <a:pt x="4297" y="17257"/>
                  </a:cubicBezTo>
                  <a:cubicBezTo>
                    <a:pt x="4297" y="17453"/>
                    <a:pt x="4618" y="17518"/>
                    <a:pt x="5100" y="17844"/>
                  </a:cubicBezTo>
                  <a:cubicBezTo>
                    <a:pt x="5582" y="18170"/>
                    <a:pt x="5581" y="18365"/>
                    <a:pt x="5581" y="18561"/>
                  </a:cubicBezTo>
                  <a:cubicBezTo>
                    <a:pt x="5581" y="18756"/>
                    <a:pt x="6465" y="19082"/>
                    <a:pt x="6465" y="19082"/>
                  </a:cubicBezTo>
                  <a:lnTo>
                    <a:pt x="6766" y="19691"/>
                  </a:lnTo>
                  <a:cubicBezTo>
                    <a:pt x="6918" y="19756"/>
                    <a:pt x="7038" y="19834"/>
                    <a:pt x="7104" y="19967"/>
                  </a:cubicBezTo>
                  <a:cubicBezTo>
                    <a:pt x="7265" y="20294"/>
                    <a:pt x="7667" y="20490"/>
                    <a:pt x="7667" y="20490"/>
                  </a:cubicBezTo>
                  <a:cubicBezTo>
                    <a:pt x="7667" y="20490"/>
                    <a:pt x="8151" y="20751"/>
                    <a:pt x="8473" y="20490"/>
                  </a:cubicBezTo>
                  <a:cubicBezTo>
                    <a:pt x="8795" y="20228"/>
                    <a:pt x="9197" y="20556"/>
                    <a:pt x="9197" y="20556"/>
                  </a:cubicBezTo>
                  <a:cubicBezTo>
                    <a:pt x="9197" y="20556"/>
                    <a:pt x="9602" y="20294"/>
                    <a:pt x="9842" y="20424"/>
                  </a:cubicBezTo>
                  <a:cubicBezTo>
                    <a:pt x="10006" y="20513"/>
                    <a:pt x="10725" y="20992"/>
                    <a:pt x="11347" y="21454"/>
                  </a:cubicBezTo>
                  <a:cubicBezTo>
                    <a:pt x="11440" y="21427"/>
                    <a:pt x="12044" y="21247"/>
                    <a:pt x="12311" y="21225"/>
                  </a:cubicBezTo>
                  <a:cubicBezTo>
                    <a:pt x="12599" y="21202"/>
                    <a:pt x="13003" y="21600"/>
                    <a:pt x="13119" y="21459"/>
                  </a:cubicBezTo>
                  <a:cubicBezTo>
                    <a:pt x="13235" y="21319"/>
                    <a:pt x="13842" y="21108"/>
                    <a:pt x="14073" y="21202"/>
                  </a:cubicBezTo>
                  <a:cubicBezTo>
                    <a:pt x="14304" y="21296"/>
                    <a:pt x="14852" y="21319"/>
                    <a:pt x="14881" y="21155"/>
                  </a:cubicBezTo>
                  <a:cubicBezTo>
                    <a:pt x="14901" y="21044"/>
                    <a:pt x="15147" y="20931"/>
                    <a:pt x="15322" y="20812"/>
                  </a:cubicBezTo>
                  <a:cubicBezTo>
                    <a:pt x="15403" y="20757"/>
                    <a:pt x="15471" y="20699"/>
                    <a:pt x="15488" y="20640"/>
                  </a:cubicBezTo>
                  <a:cubicBezTo>
                    <a:pt x="15546" y="20452"/>
                    <a:pt x="16240" y="20124"/>
                    <a:pt x="16528" y="20077"/>
                  </a:cubicBezTo>
                  <a:cubicBezTo>
                    <a:pt x="16818" y="20030"/>
                    <a:pt x="17164" y="20007"/>
                    <a:pt x="17309" y="20147"/>
                  </a:cubicBezTo>
                  <a:cubicBezTo>
                    <a:pt x="17377" y="20213"/>
                    <a:pt x="17501" y="20263"/>
                    <a:pt x="17634" y="20307"/>
                  </a:cubicBezTo>
                  <a:cubicBezTo>
                    <a:pt x="17733" y="19707"/>
                    <a:pt x="17895" y="19379"/>
                    <a:pt x="17655" y="19379"/>
                  </a:cubicBezTo>
                  <a:cubicBezTo>
                    <a:pt x="17333" y="19379"/>
                    <a:pt x="16688" y="19119"/>
                    <a:pt x="16447" y="18596"/>
                  </a:cubicBezTo>
                  <a:cubicBezTo>
                    <a:pt x="16205" y="18073"/>
                    <a:pt x="15480" y="17747"/>
                    <a:pt x="15320" y="17420"/>
                  </a:cubicBezTo>
                  <a:cubicBezTo>
                    <a:pt x="15158" y="17093"/>
                    <a:pt x="14272" y="17159"/>
                    <a:pt x="14111" y="16898"/>
                  </a:cubicBezTo>
                  <a:cubicBezTo>
                    <a:pt x="13950" y="16636"/>
                    <a:pt x="14353" y="16636"/>
                    <a:pt x="14353" y="16310"/>
                  </a:cubicBezTo>
                  <a:cubicBezTo>
                    <a:pt x="14353" y="15983"/>
                    <a:pt x="15320" y="16179"/>
                    <a:pt x="15400" y="16114"/>
                  </a:cubicBezTo>
                  <a:cubicBezTo>
                    <a:pt x="15480" y="16048"/>
                    <a:pt x="15561" y="15330"/>
                    <a:pt x="15561" y="14938"/>
                  </a:cubicBezTo>
                  <a:cubicBezTo>
                    <a:pt x="15561" y="14546"/>
                    <a:pt x="16205" y="14154"/>
                    <a:pt x="15964" y="13958"/>
                  </a:cubicBezTo>
                  <a:cubicBezTo>
                    <a:pt x="15722" y="13763"/>
                    <a:pt x="16205" y="13697"/>
                    <a:pt x="16528" y="13501"/>
                  </a:cubicBezTo>
                  <a:cubicBezTo>
                    <a:pt x="16850" y="13305"/>
                    <a:pt x="16608" y="12717"/>
                    <a:pt x="16931" y="12455"/>
                  </a:cubicBezTo>
                  <a:cubicBezTo>
                    <a:pt x="17253" y="12195"/>
                    <a:pt x="17494" y="11672"/>
                    <a:pt x="17735" y="11672"/>
                  </a:cubicBezTo>
                  <a:cubicBezTo>
                    <a:pt x="17978" y="11672"/>
                    <a:pt x="18299" y="11410"/>
                    <a:pt x="18299" y="11149"/>
                  </a:cubicBezTo>
                  <a:cubicBezTo>
                    <a:pt x="18299" y="10889"/>
                    <a:pt x="18863" y="10366"/>
                    <a:pt x="18783" y="9908"/>
                  </a:cubicBezTo>
                  <a:cubicBezTo>
                    <a:pt x="18701" y="9451"/>
                    <a:pt x="18461" y="8863"/>
                    <a:pt x="18863" y="8471"/>
                  </a:cubicBezTo>
                  <a:cubicBezTo>
                    <a:pt x="19266" y="8080"/>
                    <a:pt x="19427" y="7753"/>
                    <a:pt x="19347" y="7426"/>
                  </a:cubicBezTo>
                  <a:cubicBezTo>
                    <a:pt x="19266" y="7100"/>
                    <a:pt x="19830" y="7034"/>
                    <a:pt x="20072" y="6839"/>
                  </a:cubicBezTo>
                  <a:cubicBezTo>
                    <a:pt x="20242" y="6699"/>
                    <a:pt x="20857" y="6493"/>
                    <a:pt x="21316" y="5898"/>
                  </a:cubicBezTo>
                  <a:cubicBezTo>
                    <a:pt x="21023" y="5607"/>
                    <a:pt x="20708" y="5367"/>
                    <a:pt x="20506" y="5292"/>
                  </a:cubicBezTo>
                  <a:cubicBezTo>
                    <a:pt x="20044" y="5121"/>
                    <a:pt x="19736" y="4465"/>
                    <a:pt x="19736" y="3637"/>
                  </a:cubicBezTo>
                  <a:cubicBezTo>
                    <a:pt x="19736" y="2808"/>
                    <a:pt x="19485" y="2152"/>
                    <a:pt x="19446" y="1887"/>
                  </a:cubicBezTo>
                  <a:cubicBezTo>
                    <a:pt x="19408" y="1622"/>
                    <a:pt x="18908" y="1059"/>
                    <a:pt x="18312" y="793"/>
                  </a:cubicBezTo>
                  <a:cubicBezTo>
                    <a:pt x="17889" y="606"/>
                    <a:pt x="17653" y="325"/>
                    <a:pt x="17583" y="0"/>
                  </a:cubicBezTo>
                  <a:cubicBezTo>
                    <a:pt x="17570" y="14"/>
                    <a:pt x="17551" y="31"/>
                    <a:pt x="17540" y="44"/>
                  </a:cubicBezTo>
                  <a:cubicBezTo>
                    <a:pt x="17155" y="482"/>
                    <a:pt x="17232" y="418"/>
                    <a:pt x="16847" y="41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2" name="Shape 2793"/>
            <p:cNvSpPr/>
            <p:nvPr/>
          </p:nvSpPr>
          <p:spPr>
            <a:xfrm>
              <a:off x="6894351" y="4413528"/>
              <a:ext cx="40323" cy="43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7" h="21600" extrusionOk="0">
                  <a:moveTo>
                    <a:pt x="6735" y="2552"/>
                  </a:moveTo>
                  <a:cubicBezTo>
                    <a:pt x="6100" y="3628"/>
                    <a:pt x="3473" y="8004"/>
                    <a:pt x="1366" y="10493"/>
                  </a:cubicBezTo>
                  <a:cubicBezTo>
                    <a:pt x="-1048" y="13329"/>
                    <a:pt x="333" y="18667"/>
                    <a:pt x="1018" y="20085"/>
                  </a:cubicBezTo>
                  <a:cubicBezTo>
                    <a:pt x="1710" y="21515"/>
                    <a:pt x="5157" y="21156"/>
                    <a:pt x="7223" y="19729"/>
                  </a:cubicBezTo>
                  <a:cubicBezTo>
                    <a:pt x="8826" y="18629"/>
                    <a:pt x="10027" y="19263"/>
                    <a:pt x="12433" y="21600"/>
                  </a:cubicBezTo>
                  <a:cubicBezTo>
                    <a:pt x="13679" y="19729"/>
                    <a:pt x="15416" y="17647"/>
                    <a:pt x="16998" y="15962"/>
                  </a:cubicBezTo>
                  <a:cubicBezTo>
                    <a:pt x="14269" y="14320"/>
                    <a:pt x="11744" y="14049"/>
                    <a:pt x="11080" y="13363"/>
                  </a:cubicBezTo>
                  <a:cubicBezTo>
                    <a:pt x="9941" y="12186"/>
                    <a:pt x="14347" y="8813"/>
                    <a:pt x="17449" y="8135"/>
                  </a:cubicBezTo>
                  <a:cubicBezTo>
                    <a:pt x="20552" y="7462"/>
                    <a:pt x="19081" y="3754"/>
                    <a:pt x="16474" y="1388"/>
                  </a:cubicBezTo>
                  <a:cubicBezTo>
                    <a:pt x="16043" y="999"/>
                    <a:pt x="15543" y="516"/>
                    <a:pt x="15006" y="0"/>
                  </a:cubicBezTo>
                  <a:cubicBezTo>
                    <a:pt x="13547" y="880"/>
                    <a:pt x="12359" y="1680"/>
                    <a:pt x="12014" y="2159"/>
                  </a:cubicBezTo>
                  <a:cubicBezTo>
                    <a:pt x="11203" y="3276"/>
                    <a:pt x="9391" y="2861"/>
                    <a:pt x="6735" y="25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" name="Shape 2794"/>
            <p:cNvSpPr/>
            <p:nvPr/>
          </p:nvSpPr>
          <p:spPr>
            <a:xfrm>
              <a:off x="6770932" y="4290109"/>
              <a:ext cx="154076" cy="133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474" extrusionOk="0">
                  <a:moveTo>
                    <a:pt x="3513" y="3323"/>
                  </a:moveTo>
                  <a:cubicBezTo>
                    <a:pt x="2920" y="4014"/>
                    <a:pt x="1539" y="4247"/>
                    <a:pt x="1738" y="5399"/>
                  </a:cubicBezTo>
                  <a:cubicBezTo>
                    <a:pt x="1934" y="6554"/>
                    <a:pt x="1539" y="7707"/>
                    <a:pt x="554" y="9091"/>
                  </a:cubicBezTo>
                  <a:cubicBezTo>
                    <a:pt x="-427" y="10467"/>
                    <a:pt x="153" y="12526"/>
                    <a:pt x="354" y="14138"/>
                  </a:cubicBezTo>
                  <a:cubicBezTo>
                    <a:pt x="1543" y="14040"/>
                    <a:pt x="2775" y="14016"/>
                    <a:pt x="3022" y="14301"/>
                  </a:cubicBezTo>
                  <a:cubicBezTo>
                    <a:pt x="3518" y="14881"/>
                    <a:pt x="3717" y="14301"/>
                    <a:pt x="4017" y="13139"/>
                  </a:cubicBezTo>
                  <a:cubicBezTo>
                    <a:pt x="4315" y="11975"/>
                    <a:pt x="4910" y="12093"/>
                    <a:pt x="5507" y="12674"/>
                  </a:cubicBezTo>
                  <a:cubicBezTo>
                    <a:pt x="6102" y="13257"/>
                    <a:pt x="6499" y="14186"/>
                    <a:pt x="7493" y="13605"/>
                  </a:cubicBezTo>
                  <a:cubicBezTo>
                    <a:pt x="8487" y="13023"/>
                    <a:pt x="8389" y="13371"/>
                    <a:pt x="8886" y="13605"/>
                  </a:cubicBezTo>
                  <a:cubicBezTo>
                    <a:pt x="9383" y="13839"/>
                    <a:pt x="11370" y="13488"/>
                    <a:pt x="12066" y="13605"/>
                  </a:cubicBezTo>
                  <a:cubicBezTo>
                    <a:pt x="12763" y="13721"/>
                    <a:pt x="18827" y="21283"/>
                    <a:pt x="18827" y="21283"/>
                  </a:cubicBezTo>
                  <a:cubicBezTo>
                    <a:pt x="18827" y="21283"/>
                    <a:pt x="18812" y="21311"/>
                    <a:pt x="18786" y="21363"/>
                  </a:cubicBezTo>
                  <a:cubicBezTo>
                    <a:pt x="19552" y="21464"/>
                    <a:pt x="20075" y="21600"/>
                    <a:pt x="20309" y="21234"/>
                  </a:cubicBezTo>
                  <a:cubicBezTo>
                    <a:pt x="20409" y="21078"/>
                    <a:pt x="20752" y="20816"/>
                    <a:pt x="21173" y="20528"/>
                  </a:cubicBezTo>
                  <a:cubicBezTo>
                    <a:pt x="20399" y="19677"/>
                    <a:pt x="19274" y="18281"/>
                    <a:pt x="17778" y="16071"/>
                  </a:cubicBezTo>
                  <a:cubicBezTo>
                    <a:pt x="15984" y="13421"/>
                    <a:pt x="13864" y="11987"/>
                    <a:pt x="12732" y="11987"/>
                  </a:cubicBezTo>
                  <a:cubicBezTo>
                    <a:pt x="11600" y="11987"/>
                    <a:pt x="11412" y="9725"/>
                    <a:pt x="10705" y="9614"/>
                  </a:cubicBezTo>
                  <a:cubicBezTo>
                    <a:pt x="9998" y="9506"/>
                    <a:pt x="8395" y="6248"/>
                    <a:pt x="8346" y="4150"/>
                  </a:cubicBezTo>
                  <a:cubicBezTo>
                    <a:pt x="8320" y="2970"/>
                    <a:pt x="7483" y="1329"/>
                    <a:pt x="6558" y="0"/>
                  </a:cubicBezTo>
                  <a:cubicBezTo>
                    <a:pt x="5435" y="2102"/>
                    <a:pt x="3929" y="2830"/>
                    <a:pt x="3513" y="332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4" name="Shape 2795"/>
            <p:cNvSpPr/>
            <p:nvPr/>
          </p:nvSpPr>
          <p:spPr>
            <a:xfrm>
              <a:off x="6691592" y="4360634"/>
              <a:ext cx="344676" cy="26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24" extrusionOk="0">
                  <a:moveTo>
                    <a:pt x="1370" y="14050"/>
                  </a:moveTo>
                  <a:cubicBezTo>
                    <a:pt x="1546" y="14621"/>
                    <a:pt x="2343" y="15191"/>
                    <a:pt x="2609" y="16102"/>
                  </a:cubicBezTo>
                  <a:cubicBezTo>
                    <a:pt x="2874" y="17014"/>
                    <a:pt x="3582" y="17469"/>
                    <a:pt x="3936" y="17469"/>
                  </a:cubicBezTo>
                  <a:cubicBezTo>
                    <a:pt x="4200" y="17469"/>
                    <a:pt x="4021" y="18041"/>
                    <a:pt x="3913" y="19087"/>
                  </a:cubicBezTo>
                  <a:cubicBezTo>
                    <a:pt x="4081" y="19175"/>
                    <a:pt x="4263" y="19253"/>
                    <a:pt x="4381" y="19340"/>
                  </a:cubicBezTo>
                  <a:cubicBezTo>
                    <a:pt x="4603" y="19503"/>
                    <a:pt x="5524" y="19340"/>
                    <a:pt x="5842" y="19707"/>
                  </a:cubicBezTo>
                  <a:cubicBezTo>
                    <a:pt x="6159" y="20075"/>
                    <a:pt x="7175" y="20934"/>
                    <a:pt x="7492" y="20934"/>
                  </a:cubicBezTo>
                  <a:cubicBezTo>
                    <a:pt x="7811" y="20934"/>
                    <a:pt x="8953" y="21138"/>
                    <a:pt x="9144" y="21301"/>
                  </a:cubicBezTo>
                  <a:cubicBezTo>
                    <a:pt x="9334" y="21466"/>
                    <a:pt x="9588" y="20689"/>
                    <a:pt x="10097" y="20320"/>
                  </a:cubicBezTo>
                  <a:cubicBezTo>
                    <a:pt x="10604" y="19953"/>
                    <a:pt x="11240" y="19707"/>
                    <a:pt x="11335" y="19994"/>
                  </a:cubicBezTo>
                  <a:cubicBezTo>
                    <a:pt x="11430" y="20280"/>
                    <a:pt x="11780" y="20525"/>
                    <a:pt x="12034" y="20362"/>
                  </a:cubicBezTo>
                  <a:cubicBezTo>
                    <a:pt x="12137" y="20295"/>
                    <a:pt x="12425" y="20196"/>
                    <a:pt x="12747" y="20103"/>
                  </a:cubicBezTo>
                  <a:cubicBezTo>
                    <a:pt x="13215" y="19967"/>
                    <a:pt x="13756" y="19846"/>
                    <a:pt x="13907" y="19872"/>
                  </a:cubicBezTo>
                  <a:cubicBezTo>
                    <a:pt x="14161" y="19912"/>
                    <a:pt x="14859" y="18604"/>
                    <a:pt x="15780" y="18604"/>
                  </a:cubicBezTo>
                  <a:cubicBezTo>
                    <a:pt x="16700" y="18604"/>
                    <a:pt x="16954" y="18808"/>
                    <a:pt x="17368" y="18236"/>
                  </a:cubicBezTo>
                  <a:cubicBezTo>
                    <a:pt x="17781" y="17664"/>
                    <a:pt x="20892" y="13618"/>
                    <a:pt x="21178" y="13331"/>
                  </a:cubicBezTo>
                  <a:cubicBezTo>
                    <a:pt x="21464" y="13046"/>
                    <a:pt x="20988" y="12923"/>
                    <a:pt x="20669" y="12923"/>
                  </a:cubicBezTo>
                  <a:cubicBezTo>
                    <a:pt x="20353" y="12923"/>
                    <a:pt x="19717" y="12882"/>
                    <a:pt x="18701" y="12351"/>
                  </a:cubicBezTo>
                  <a:cubicBezTo>
                    <a:pt x="17685" y="11819"/>
                    <a:pt x="16098" y="11125"/>
                    <a:pt x="15812" y="11043"/>
                  </a:cubicBezTo>
                  <a:cubicBezTo>
                    <a:pt x="15526" y="10961"/>
                    <a:pt x="15113" y="10103"/>
                    <a:pt x="14859" y="9939"/>
                  </a:cubicBezTo>
                  <a:cubicBezTo>
                    <a:pt x="14606" y="9776"/>
                    <a:pt x="14098" y="8632"/>
                    <a:pt x="13970" y="8263"/>
                  </a:cubicBezTo>
                  <a:cubicBezTo>
                    <a:pt x="13927" y="8137"/>
                    <a:pt x="14028" y="7874"/>
                    <a:pt x="14188" y="7578"/>
                  </a:cubicBezTo>
                  <a:cubicBezTo>
                    <a:pt x="13876" y="7201"/>
                    <a:pt x="13721" y="7098"/>
                    <a:pt x="13513" y="7276"/>
                  </a:cubicBezTo>
                  <a:cubicBezTo>
                    <a:pt x="13245" y="7507"/>
                    <a:pt x="12799" y="7565"/>
                    <a:pt x="12709" y="7334"/>
                  </a:cubicBezTo>
                  <a:cubicBezTo>
                    <a:pt x="12620" y="7105"/>
                    <a:pt x="12441" y="6242"/>
                    <a:pt x="12754" y="5784"/>
                  </a:cubicBezTo>
                  <a:cubicBezTo>
                    <a:pt x="13066" y="5324"/>
                    <a:pt x="13468" y="4462"/>
                    <a:pt x="13468" y="4462"/>
                  </a:cubicBezTo>
                  <a:cubicBezTo>
                    <a:pt x="13468" y="4462"/>
                    <a:pt x="10746" y="728"/>
                    <a:pt x="10433" y="671"/>
                  </a:cubicBezTo>
                  <a:cubicBezTo>
                    <a:pt x="10120" y="613"/>
                    <a:pt x="9228" y="786"/>
                    <a:pt x="9005" y="671"/>
                  </a:cubicBezTo>
                  <a:cubicBezTo>
                    <a:pt x="8782" y="555"/>
                    <a:pt x="8826" y="384"/>
                    <a:pt x="8380" y="671"/>
                  </a:cubicBezTo>
                  <a:cubicBezTo>
                    <a:pt x="7933" y="958"/>
                    <a:pt x="7755" y="499"/>
                    <a:pt x="7488" y="211"/>
                  </a:cubicBezTo>
                  <a:cubicBezTo>
                    <a:pt x="7220" y="-76"/>
                    <a:pt x="6952" y="-134"/>
                    <a:pt x="6819" y="441"/>
                  </a:cubicBezTo>
                  <a:cubicBezTo>
                    <a:pt x="6684" y="1015"/>
                    <a:pt x="6595" y="1301"/>
                    <a:pt x="6372" y="1015"/>
                  </a:cubicBezTo>
                  <a:cubicBezTo>
                    <a:pt x="6261" y="874"/>
                    <a:pt x="5708" y="885"/>
                    <a:pt x="5174" y="934"/>
                  </a:cubicBezTo>
                  <a:cubicBezTo>
                    <a:pt x="5174" y="939"/>
                    <a:pt x="5175" y="944"/>
                    <a:pt x="5176" y="948"/>
                  </a:cubicBezTo>
                  <a:cubicBezTo>
                    <a:pt x="5264" y="1747"/>
                    <a:pt x="4643" y="2658"/>
                    <a:pt x="4643" y="3113"/>
                  </a:cubicBezTo>
                  <a:cubicBezTo>
                    <a:pt x="4643" y="3568"/>
                    <a:pt x="4291" y="4025"/>
                    <a:pt x="4025" y="4025"/>
                  </a:cubicBezTo>
                  <a:cubicBezTo>
                    <a:pt x="3759" y="4025"/>
                    <a:pt x="3494" y="4936"/>
                    <a:pt x="3140" y="5391"/>
                  </a:cubicBezTo>
                  <a:cubicBezTo>
                    <a:pt x="2785" y="5848"/>
                    <a:pt x="3052" y="6873"/>
                    <a:pt x="2698" y="7215"/>
                  </a:cubicBezTo>
                  <a:cubicBezTo>
                    <a:pt x="2343" y="7557"/>
                    <a:pt x="1812" y="7671"/>
                    <a:pt x="2077" y="8012"/>
                  </a:cubicBezTo>
                  <a:cubicBezTo>
                    <a:pt x="2343" y="8355"/>
                    <a:pt x="1635" y="9038"/>
                    <a:pt x="1635" y="9721"/>
                  </a:cubicBezTo>
                  <a:cubicBezTo>
                    <a:pt x="1635" y="10406"/>
                    <a:pt x="1546" y="11658"/>
                    <a:pt x="1458" y="11772"/>
                  </a:cubicBezTo>
                  <a:cubicBezTo>
                    <a:pt x="1370" y="11886"/>
                    <a:pt x="308" y="11545"/>
                    <a:pt x="308" y="12115"/>
                  </a:cubicBezTo>
                  <a:cubicBezTo>
                    <a:pt x="308" y="12684"/>
                    <a:pt x="-136" y="12684"/>
                    <a:pt x="42" y="13140"/>
                  </a:cubicBezTo>
                  <a:cubicBezTo>
                    <a:pt x="218" y="13596"/>
                    <a:pt x="1192" y="13481"/>
                    <a:pt x="1370" y="1405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" name="Shape 2796"/>
            <p:cNvSpPr/>
            <p:nvPr/>
          </p:nvSpPr>
          <p:spPr>
            <a:xfrm>
              <a:off x="6744486" y="3866958"/>
              <a:ext cx="31883" cy="42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3" h="21212" extrusionOk="0">
                  <a:moveTo>
                    <a:pt x="17392" y="9027"/>
                  </a:moveTo>
                  <a:cubicBezTo>
                    <a:pt x="20041" y="7116"/>
                    <a:pt x="21600" y="-388"/>
                    <a:pt x="10586" y="16"/>
                  </a:cubicBezTo>
                  <a:cubicBezTo>
                    <a:pt x="10487" y="506"/>
                    <a:pt x="10440" y="1013"/>
                    <a:pt x="10440" y="1535"/>
                  </a:cubicBezTo>
                  <a:cubicBezTo>
                    <a:pt x="10440" y="5000"/>
                    <a:pt x="3697" y="12280"/>
                    <a:pt x="0" y="18890"/>
                  </a:cubicBezTo>
                  <a:lnTo>
                    <a:pt x="6628" y="21212"/>
                  </a:lnTo>
                  <a:cubicBezTo>
                    <a:pt x="10075" y="16149"/>
                    <a:pt x="15280" y="10546"/>
                    <a:pt x="17392" y="902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" name="Shape 2797"/>
            <p:cNvSpPr/>
            <p:nvPr/>
          </p:nvSpPr>
          <p:spPr>
            <a:xfrm>
              <a:off x="6753301" y="3796433"/>
              <a:ext cx="159698" cy="127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3" y="14109"/>
                  </a:moveTo>
                  <a:cubicBezTo>
                    <a:pt x="1932" y="14625"/>
                    <a:pt x="770" y="16529"/>
                    <a:pt x="0" y="18250"/>
                  </a:cubicBezTo>
                  <a:lnTo>
                    <a:pt x="162" y="18336"/>
                  </a:lnTo>
                  <a:lnTo>
                    <a:pt x="410" y="19736"/>
                  </a:lnTo>
                  <a:lnTo>
                    <a:pt x="3259" y="21600"/>
                  </a:lnTo>
                  <a:cubicBezTo>
                    <a:pt x="3259" y="21600"/>
                    <a:pt x="5367" y="19736"/>
                    <a:pt x="6235" y="19581"/>
                  </a:cubicBezTo>
                  <a:cubicBezTo>
                    <a:pt x="7102" y="19426"/>
                    <a:pt x="17015" y="12742"/>
                    <a:pt x="17015" y="12742"/>
                  </a:cubicBezTo>
                  <a:cubicBezTo>
                    <a:pt x="17015" y="12742"/>
                    <a:pt x="17883" y="11033"/>
                    <a:pt x="17760" y="10410"/>
                  </a:cubicBezTo>
                  <a:cubicBezTo>
                    <a:pt x="17635" y="9788"/>
                    <a:pt x="17511" y="8078"/>
                    <a:pt x="18007" y="7303"/>
                  </a:cubicBezTo>
                  <a:cubicBezTo>
                    <a:pt x="18504" y="6527"/>
                    <a:pt x="17387" y="5282"/>
                    <a:pt x="17760" y="4038"/>
                  </a:cubicBezTo>
                  <a:cubicBezTo>
                    <a:pt x="18131" y="2793"/>
                    <a:pt x="19742" y="2176"/>
                    <a:pt x="19742" y="2176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2" y="776"/>
                    <a:pt x="16892" y="621"/>
                  </a:cubicBezTo>
                  <a:cubicBezTo>
                    <a:pt x="15034" y="467"/>
                    <a:pt x="14661" y="2176"/>
                    <a:pt x="12678" y="2176"/>
                  </a:cubicBezTo>
                  <a:cubicBezTo>
                    <a:pt x="10695" y="2176"/>
                    <a:pt x="9581" y="2793"/>
                    <a:pt x="9085" y="2021"/>
                  </a:cubicBezTo>
                  <a:cubicBezTo>
                    <a:pt x="8590" y="1243"/>
                    <a:pt x="8464" y="1709"/>
                    <a:pt x="7102" y="2485"/>
                  </a:cubicBezTo>
                  <a:cubicBezTo>
                    <a:pt x="5738" y="3261"/>
                    <a:pt x="4871" y="3109"/>
                    <a:pt x="4252" y="2485"/>
                  </a:cubicBezTo>
                  <a:cubicBezTo>
                    <a:pt x="3632" y="1866"/>
                    <a:pt x="3136" y="2642"/>
                    <a:pt x="3012" y="3418"/>
                  </a:cubicBezTo>
                  <a:cubicBezTo>
                    <a:pt x="2897" y="4147"/>
                    <a:pt x="3079" y="5820"/>
                    <a:pt x="1154" y="6150"/>
                  </a:cubicBezTo>
                  <a:cubicBezTo>
                    <a:pt x="1024" y="6867"/>
                    <a:pt x="798" y="7613"/>
                    <a:pt x="1128" y="8133"/>
                  </a:cubicBezTo>
                  <a:cubicBezTo>
                    <a:pt x="1619" y="8901"/>
                    <a:pt x="1029" y="9807"/>
                    <a:pt x="884" y="11046"/>
                  </a:cubicBezTo>
                  <a:cubicBezTo>
                    <a:pt x="3343" y="10909"/>
                    <a:pt x="2995" y="13459"/>
                    <a:pt x="2403" y="1410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7" name="Shape 2798"/>
            <p:cNvSpPr/>
            <p:nvPr/>
          </p:nvSpPr>
          <p:spPr>
            <a:xfrm>
              <a:off x="8851425" y="3769986"/>
              <a:ext cx="81848" cy="107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138" extrusionOk="0">
                  <a:moveTo>
                    <a:pt x="4223" y="1808"/>
                  </a:moveTo>
                  <a:cubicBezTo>
                    <a:pt x="3715" y="2217"/>
                    <a:pt x="2200" y="2981"/>
                    <a:pt x="900" y="3827"/>
                  </a:cubicBezTo>
                  <a:cubicBezTo>
                    <a:pt x="1539" y="4683"/>
                    <a:pt x="1415" y="6146"/>
                    <a:pt x="2654" y="6239"/>
                  </a:cubicBezTo>
                  <a:cubicBezTo>
                    <a:pt x="4405" y="6377"/>
                    <a:pt x="4240" y="8532"/>
                    <a:pt x="2319" y="8193"/>
                  </a:cubicBezTo>
                  <a:cubicBezTo>
                    <a:pt x="404" y="7857"/>
                    <a:pt x="400" y="10283"/>
                    <a:pt x="2068" y="12372"/>
                  </a:cubicBezTo>
                  <a:cubicBezTo>
                    <a:pt x="3740" y="14460"/>
                    <a:pt x="-1100" y="16819"/>
                    <a:pt x="237" y="17897"/>
                  </a:cubicBezTo>
                  <a:cubicBezTo>
                    <a:pt x="1570" y="18970"/>
                    <a:pt x="486" y="20254"/>
                    <a:pt x="1068" y="20927"/>
                  </a:cubicBezTo>
                  <a:cubicBezTo>
                    <a:pt x="1654" y="21600"/>
                    <a:pt x="8741" y="20659"/>
                    <a:pt x="11827" y="18099"/>
                  </a:cubicBezTo>
                  <a:cubicBezTo>
                    <a:pt x="14913" y="15535"/>
                    <a:pt x="15744" y="15876"/>
                    <a:pt x="17330" y="16212"/>
                  </a:cubicBezTo>
                  <a:cubicBezTo>
                    <a:pt x="18916" y="16549"/>
                    <a:pt x="20500" y="15267"/>
                    <a:pt x="19661" y="14258"/>
                  </a:cubicBezTo>
                  <a:cubicBezTo>
                    <a:pt x="18828" y="13247"/>
                    <a:pt x="17910" y="10757"/>
                    <a:pt x="18161" y="7653"/>
                  </a:cubicBezTo>
                  <a:cubicBezTo>
                    <a:pt x="18307" y="5854"/>
                    <a:pt x="15269" y="2598"/>
                    <a:pt x="12323" y="0"/>
                  </a:cubicBezTo>
                  <a:cubicBezTo>
                    <a:pt x="11411" y="593"/>
                    <a:pt x="10582" y="907"/>
                    <a:pt x="9343" y="907"/>
                  </a:cubicBezTo>
                  <a:cubicBezTo>
                    <a:pt x="7339" y="907"/>
                    <a:pt x="5114" y="1086"/>
                    <a:pt x="4223" y="18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8" name="Shape 2799"/>
            <p:cNvSpPr/>
            <p:nvPr/>
          </p:nvSpPr>
          <p:spPr>
            <a:xfrm>
              <a:off x="7978676" y="4087349"/>
              <a:ext cx="97211" cy="130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7"/>
                  </a:moveTo>
                  <a:cubicBezTo>
                    <a:pt x="19357" y="13533"/>
                    <a:pt x="18881" y="10036"/>
                    <a:pt x="18256" y="10036"/>
                  </a:cubicBezTo>
                  <a:cubicBezTo>
                    <a:pt x="17392" y="10036"/>
                    <a:pt x="16238" y="13121"/>
                    <a:pt x="14794" y="12900"/>
                  </a:cubicBezTo>
                  <a:cubicBezTo>
                    <a:pt x="13346" y="12682"/>
                    <a:pt x="13346" y="8937"/>
                    <a:pt x="15080" y="8937"/>
                  </a:cubicBezTo>
                  <a:cubicBezTo>
                    <a:pt x="16814" y="8937"/>
                    <a:pt x="18836" y="6072"/>
                    <a:pt x="18836" y="5189"/>
                  </a:cubicBezTo>
                  <a:cubicBezTo>
                    <a:pt x="18836" y="4310"/>
                    <a:pt x="17107" y="4310"/>
                    <a:pt x="15370" y="4310"/>
                  </a:cubicBezTo>
                  <a:cubicBezTo>
                    <a:pt x="13634" y="4310"/>
                    <a:pt x="9878" y="4530"/>
                    <a:pt x="9878" y="4530"/>
                  </a:cubicBezTo>
                  <a:cubicBezTo>
                    <a:pt x="9878" y="4530"/>
                    <a:pt x="7564" y="3870"/>
                    <a:pt x="7564" y="2767"/>
                  </a:cubicBezTo>
                  <a:cubicBezTo>
                    <a:pt x="7564" y="1665"/>
                    <a:pt x="6699" y="782"/>
                    <a:pt x="4384" y="782"/>
                  </a:cubicBezTo>
                  <a:cubicBezTo>
                    <a:pt x="2077" y="782"/>
                    <a:pt x="2077" y="-977"/>
                    <a:pt x="339" y="782"/>
                  </a:cubicBezTo>
                  <a:cubicBezTo>
                    <a:pt x="-1393" y="2545"/>
                    <a:pt x="4097" y="2545"/>
                    <a:pt x="3519" y="3870"/>
                  </a:cubicBezTo>
                  <a:cubicBezTo>
                    <a:pt x="2941" y="5189"/>
                    <a:pt x="1207" y="4310"/>
                    <a:pt x="919" y="5410"/>
                  </a:cubicBezTo>
                  <a:cubicBezTo>
                    <a:pt x="627" y="6511"/>
                    <a:pt x="1211" y="9377"/>
                    <a:pt x="2077" y="10917"/>
                  </a:cubicBezTo>
                  <a:cubicBezTo>
                    <a:pt x="2739" y="12107"/>
                    <a:pt x="3739" y="15115"/>
                    <a:pt x="3777" y="17646"/>
                  </a:cubicBezTo>
                  <a:cubicBezTo>
                    <a:pt x="5123" y="17450"/>
                    <a:pt x="5753" y="16972"/>
                    <a:pt x="7002" y="16972"/>
                  </a:cubicBezTo>
                  <a:cubicBezTo>
                    <a:pt x="8569" y="16972"/>
                    <a:pt x="10708" y="16811"/>
                    <a:pt x="10851" y="15560"/>
                  </a:cubicBezTo>
                  <a:cubicBezTo>
                    <a:pt x="10994" y="14310"/>
                    <a:pt x="12777" y="13385"/>
                    <a:pt x="13772" y="13765"/>
                  </a:cubicBezTo>
                  <a:cubicBezTo>
                    <a:pt x="14774" y="14147"/>
                    <a:pt x="16270" y="17190"/>
                    <a:pt x="16342" y="18768"/>
                  </a:cubicBezTo>
                  <a:cubicBezTo>
                    <a:pt x="16365" y="19271"/>
                    <a:pt x="16649" y="19934"/>
                    <a:pt x="17093" y="20623"/>
                  </a:cubicBezTo>
                  <a:cubicBezTo>
                    <a:pt x="17890" y="20025"/>
                    <a:pt x="18820" y="19547"/>
                    <a:pt x="18820" y="19547"/>
                  </a:cubicBezTo>
                  <a:cubicBezTo>
                    <a:pt x="18820" y="19547"/>
                    <a:pt x="19405" y="17870"/>
                    <a:pt x="20207" y="1713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9" name="Shape 2800"/>
            <p:cNvSpPr/>
            <p:nvPr/>
          </p:nvSpPr>
          <p:spPr>
            <a:xfrm>
              <a:off x="7529078" y="3849326"/>
              <a:ext cx="644688" cy="679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2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" name="Shape 2801"/>
            <p:cNvSpPr/>
            <p:nvPr/>
          </p:nvSpPr>
          <p:spPr>
            <a:xfrm>
              <a:off x="7969860" y="3373282"/>
              <a:ext cx="728615" cy="311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7"/>
                    <a:pt x="20096" y="8656"/>
                    <a:pt x="20008" y="9170"/>
                  </a:cubicBezTo>
                  <a:cubicBezTo>
                    <a:pt x="19919" y="9684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1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4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7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3"/>
                    <a:pt x="16853" y="4688"/>
                    <a:pt x="16832" y="5020"/>
                  </a:cubicBezTo>
                  <a:cubicBezTo>
                    <a:pt x="16812" y="5351"/>
                    <a:pt x="16426" y="5256"/>
                    <a:pt x="16284" y="5492"/>
                  </a:cubicBezTo>
                  <a:cubicBezTo>
                    <a:pt x="16142" y="5728"/>
                    <a:pt x="15411" y="5823"/>
                    <a:pt x="15391" y="6012"/>
                  </a:cubicBezTo>
                  <a:cubicBezTo>
                    <a:pt x="15370" y="6201"/>
                    <a:pt x="14599" y="6248"/>
                    <a:pt x="14477" y="6012"/>
                  </a:cubicBezTo>
                  <a:cubicBezTo>
                    <a:pt x="14355" y="5776"/>
                    <a:pt x="13685" y="6012"/>
                    <a:pt x="13604" y="5634"/>
                  </a:cubicBezTo>
                  <a:cubicBezTo>
                    <a:pt x="13523" y="5256"/>
                    <a:pt x="13238" y="5066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8"/>
                    <a:pt x="11513" y="3461"/>
                  </a:cubicBezTo>
                  <a:cubicBezTo>
                    <a:pt x="11391" y="3414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9"/>
                    <a:pt x="9280" y="1666"/>
                  </a:cubicBezTo>
                  <a:cubicBezTo>
                    <a:pt x="9199" y="1382"/>
                    <a:pt x="8752" y="1382"/>
                    <a:pt x="8610" y="1194"/>
                  </a:cubicBezTo>
                  <a:cubicBezTo>
                    <a:pt x="8468" y="1004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3"/>
                    <a:pt x="7310" y="107"/>
                    <a:pt x="7169" y="13"/>
                  </a:cubicBezTo>
                  <a:cubicBezTo>
                    <a:pt x="7026" y="-81"/>
                    <a:pt x="7006" y="343"/>
                    <a:pt x="6925" y="532"/>
                  </a:cubicBezTo>
                  <a:cubicBezTo>
                    <a:pt x="6844" y="721"/>
                    <a:pt x="6600" y="769"/>
                    <a:pt x="6559" y="1099"/>
                  </a:cubicBezTo>
                  <a:cubicBezTo>
                    <a:pt x="6518" y="1430"/>
                    <a:pt x="6234" y="1524"/>
                    <a:pt x="6275" y="1902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4"/>
                    <a:pt x="6559" y="3980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8"/>
                    <a:pt x="4204" y="3130"/>
                    <a:pt x="4103" y="3178"/>
                  </a:cubicBezTo>
                  <a:cubicBezTo>
                    <a:pt x="4001" y="3224"/>
                    <a:pt x="3290" y="2895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1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3"/>
                    <a:pt x="1301" y="4453"/>
                    <a:pt x="1220" y="4878"/>
                  </a:cubicBezTo>
                  <a:cubicBezTo>
                    <a:pt x="1139" y="5304"/>
                    <a:pt x="712" y="5492"/>
                    <a:pt x="591" y="5539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1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8"/>
                    <a:pt x="908" y="8475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600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1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1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30"/>
                  </a:cubicBezTo>
                  <a:cubicBezTo>
                    <a:pt x="21114" y="11536"/>
                    <a:pt x="21511" y="11639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" name="Shape 2802"/>
            <p:cNvSpPr/>
            <p:nvPr/>
          </p:nvSpPr>
          <p:spPr>
            <a:xfrm>
              <a:off x="6744486" y="3919852"/>
              <a:ext cx="11923" cy="31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8874" y="208"/>
                  </a:moveTo>
                  <a:cubicBezTo>
                    <a:pt x="2511" y="1162"/>
                    <a:pt x="0" y="10163"/>
                    <a:pt x="0" y="11574"/>
                  </a:cubicBezTo>
                  <a:cubicBezTo>
                    <a:pt x="0" y="12588"/>
                    <a:pt x="3961" y="17130"/>
                    <a:pt x="15564" y="21549"/>
                  </a:cubicBezTo>
                  <a:cubicBezTo>
                    <a:pt x="17935" y="14667"/>
                    <a:pt x="18528" y="5627"/>
                    <a:pt x="20165" y="3155"/>
                  </a:cubicBezTo>
                  <a:cubicBezTo>
                    <a:pt x="20586" y="2520"/>
                    <a:pt x="21070" y="1430"/>
                    <a:pt x="21600" y="95"/>
                  </a:cubicBezTo>
                  <a:cubicBezTo>
                    <a:pt x="15362" y="-42"/>
                    <a:pt x="10683" y="-51"/>
                    <a:pt x="8874" y="2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" name="Shape 2803"/>
            <p:cNvSpPr/>
            <p:nvPr/>
          </p:nvSpPr>
          <p:spPr>
            <a:xfrm>
              <a:off x="6726854" y="3902221"/>
              <a:ext cx="33731" cy="97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9" y="21309"/>
                  </a:moveTo>
                  <a:cubicBezTo>
                    <a:pt x="10530" y="21404"/>
                    <a:pt x="11043" y="21501"/>
                    <a:pt x="11577" y="21600"/>
                  </a:cubicBezTo>
                  <a:cubicBezTo>
                    <a:pt x="12823" y="18495"/>
                    <a:pt x="14747" y="14846"/>
                    <a:pt x="16341" y="14108"/>
                  </a:cubicBezTo>
                  <a:cubicBezTo>
                    <a:pt x="17223" y="13699"/>
                    <a:pt x="17807" y="12736"/>
                    <a:pt x="18232" y="11598"/>
                  </a:cubicBezTo>
                  <a:cubicBezTo>
                    <a:pt x="14130" y="10145"/>
                    <a:pt x="12730" y="8652"/>
                    <a:pt x="12730" y="8319"/>
                  </a:cubicBezTo>
                  <a:cubicBezTo>
                    <a:pt x="12730" y="7855"/>
                    <a:pt x="13617" y="4895"/>
                    <a:pt x="15866" y="4582"/>
                  </a:cubicBezTo>
                  <a:cubicBezTo>
                    <a:pt x="16506" y="4497"/>
                    <a:pt x="18160" y="4500"/>
                    <a:pt x="20365" y="4545"/>
                  </a:cubicBezTo>
                  <a:cubicBezTo>
                    <a:pt x="20773" y="3619"/>
                    <a:pt x="21225" y="2306"/>
                    <a:pt x="21600" y="1112"/>
                  </a:cubicBezTo>
                  <a:lnTo>
                    <a:pt x="14097" y="0"/>
                  </a:lnTo>
                  <a:cubicBezTo>
                    <a:pt x="12978" y="845"/>
                    <a:pt x="12074" y="1673"/>
                    <a:pt x="11726" y="2421"/>
                  </a:cubicBezTo>
                  <a:cubicBezTo>
                    <a:pt x="10475" y="5179"/>
                    <a:pt x="3451" y="9729"/>
                    <a:pt x="0" y="11614"/>
                  </a:cubicBezTo>
                  <a:lnTo>
                    <a:pt x="10668" y="20712"/>
                  </a:lnTo>
                  <a:cubicBezTo>
                    <a:pt x="10668" y="20712"/>
                    <a:pt x="10039" y="21309"/>
                    <a:pt x="10039" y="2130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" name="Shape 2804"/>
            <p:cNvSpPr/>
            <p:nvPr/>
          </p:nvSpPr>
          <p:spPr>
            <a:xfrm>
              <a:off x="6744486" y="3902221"/>
              <a:ext cx="97971" cy="107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19990" y="0"/>
                  </a:moveTo>
                  <a:cubicBezTo>
                    <a:pt x="16787" y="1485"/>
                    <a:pt x="13993" y="2720"/>
                    <a:pt x="13444" y="2795"/>
                  </a:cubicBezTo>
                  <a:cubicBezTo>
                    <a:pt x="12028" y="2977"/>
                    <a:pt x="8593" y="5167"/>
                    <a:pt x="8593" y="5167"/>
                  </a:cubicBezTo>
                  <a:lnTo>
                    <a:pt x="3948" y="2977"/>
                  </a:lnTo>
                  <a:lnTo>
                    <a:pt x="3544" y="1332"/>
                  </a:lnTo>
                  <a:lnTo>
                    <a:pt x="3451" y="1299"/>
                  </a:lnTo>
                  <a:cubicBezTo>
                    <a:pt x="3257" y="2876"/>
                    <a:pt x="3012" y="4693"/>
                    <a:pt x="2851" y="5273"/>
                  </a:cubicBezTo>
                  <a:cubicBezTo>
                    <a:pt x="2547" y="6369"/>
                    <a:pt x="2547" y="11839"/>
                    <a:pt x="1640" y="12933"/>
                  </a:cubicBezTo>
                  <a:cubicBezTo>
                    <a:pt x="1091" y="13593"/>
                    <a:pt x="429" y="16859"/>
                    <a:pt x="0" y="19639"/>
                  </a:cubicBezTo>
                  <a:cubicBezTo>
                    <a:pt x="1672" y="20458"/>
                    <a:pt x="3618" y="21325"/>
                    <a:pt x="4555" y="21420"/>
                  </a:cubicBezTo>
                  <a:cubicBezTo>
                    <a:pt x="6374" y="21600"/>
                    <a:pt x="8593" y="19775"/>
                    <a:pt x="8593" y="18681"/>
                  </a:cubicBezTo>
                  <a:cubicBezTo>
                    <a:pt x="8593" y="17585"/>
                    <a:pt x="10212" y="17401"/>
                    <a:pt x="11827" y="17401"/>
                  </a:cubicBezTo>
                  <a:cubicBezTo>
                    <a:pt x="13444" y="17401"/>
                    <a:pt x="13645" y="15757"/>
                    <a:pt x="14856" y="15209"/>
                  </a:cubicBezTo>
                  <a:cubicBezTo>
                    <a:pt x="16069" y="14661"/>
                    <a:pt x="12231" y="11558"/>
                    <a:pt x="11018" y="11194"/>
                  </a:cubicBezTo>
                  <a:cubicBezTo>
                    <a:pt x="9805" y="10830"/>
                    <a:pt x="12028" y="8455"/>
                    <a:pt x="16069" y="8272"/>
                  </a:cubicBezTo>
                  <a:cubicBezTo>
                    <a:pt x="20108" y="8089"/>
                    <a:pt x="19098" y="6812"/>
                    <a:pt x="21319" y="6812"/>
                  </a:cubicBezTo>
                  <a:cubicBezTo>
                    <a:pt x="21423" y="6812"/>
                    <a:pt x="21503" y="6809"/>
                    <a:pt x="21600" y="6809"/>
                  </a:cubicBezTo>
                  <a:cubicBezTo>
                    <a:pt x="21211" y="5212"/>
                    <a:pt x="20721" y="3280"/>
                    <a:pt x="20402" y="2267"/>
                  </a:cubicBezTo>
                  <a:cubicBezTo>
                    <a:pt x="20209" y="1664"/>
                    <a:pt x="20080" y="845"/>
                    <a:pt x="1999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" name="Shape 2805"/>
            <p:cNvSpPr/>
            <p:nvPr/>
          </p:nvSpPr>
          <p:spPr>
            <a:xfrm>
              <a:off x="7555525" y="3637751"/>
              <a:ext cx="253065" cy="106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4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69"/>
                    <a:pt x="12927" y="1938"/>
                  </a:cubicBezTo>
                  <a:cubicBezTo>
                    <a:pt x="12226" y="2612"/>
                    <a:pt x="10767" y="732"/>
                    <a:pt x="10301" y="197"/>
                  </a:cubicBezTo>
                  <a:cubicBezTo>
                    <a:pt x="9832" y="-340"/>
                    <a:pt x="8316" y="197"/>
                    <a:pt x="8258" y="2075"/>
                  </a:cubicBezTo>
                  <a:cubicBezTo>
                    <a:pt x="8199" y="3952"/>
                    <a:pt x="7557" y="3948"/>
                    <a:pt x="6506" y="2742"/>
                  </a:cubicBezTo>
                  <a:cubicBezTo>
                    <a:pt x="5456" y="1538"/>
                    <a:pt x="3880" y="1538"/>
                    <a:pt x="3822" y="2879"/>
                  </a:cubicBezTo>
                  <a:cubicBezTo>
                    <a:pt x="3763" y="4219"/>
                    <a:pt x="3003" y="5557"/>
                    <a:pt x="2596" y="5958"/>
                  </a:cubicBezTo>
                  <a:cubicBezTo>
                    <a:pt x="2441" y="6112"/>
                    <a:pt x="2217" y="7199"/>
                    <a:pt x="1999" y="8482"/>
                  </a:cubicBezTo>
                  <a:cubicBezTo>
                    <a:pt x="2322" y="8765"/>
                    <a:pt x="2519" y="9398"/>
                    <a:pt x="2732" y="9988"/>
                  </a:cubicBezTo>
                  <a:cubicBezTo>
                    <a:pt x="3121" y="11058"/>
                    <a:pt x="4135" y="10882"/>
                    <a:pt x="4291" y="9809"/>
                  </a:cubicBezTo>
                  <a:cubicBezTo>
                    <a:pt x="4448" y="8736"/>
                    <a:pt x="6083" y="10882"/>
                    <a:pt x="7019" y="12669"/>
                  </a:cubicBezTo>
                  <a:cubicBezTo>
                    <a:pt x="7954" y="14460"/>
                    <a:pt x="6551" y="13206"/>
                    <a:pt x="6161" y="14998"/>
                  </a:cubicBezTo>
                  <a:cubicBezTo>
                    <a:pt x="5771" y="16785"/>
                    <a:pt x="4603" y="14998"/>
                    <a:pt x="4291" y="15713"/>
                  </a:cubicBezTo>
                  <a:cubicBezTo>
                    <a:pt x="3980" y="16428"/>
                    <a:pt x="1953" y="16785"/>
                    <a:pt x="1407" y="16607"/>
                  </a:cubicBezTo>
                  <a:cubicBezTo>
                    <a:pt x="861" y="16428"/>
                    <a:pt x="-73" y="18394"/>
                    <a:pt x="5" y="19290"/>
                  </a:cubicBezTo>
                  <a:cubicBezTo>
                    <a:pt x="83" y="20186"/>
                    <a:pt x="2110" y="18753"/>
                    <a:pt x="2811" y="19828"/>
                  </a:cubicBezTo>
                  <a:cubicBezTo>
                    <a:pt x="3512" y="20901"/>
                    <a:pt x="4213" y="18753"/>
                    <a:pt x="4603" y="20006"/>
                  </a:cubicBezTo>
                  <a:cubicBezTo>
                    <a:pt x="4992" y="21260"/>
                    <a:pt x="5850" y="20364"/>
                    <a:pt x="6239" y="20723"/>
                  </a:cubicBezTo>
                  <a:cubicBezTo>
                    <a:pt x="6628" y="21080"/>
                    <a:pt x="8791" y="20371"/>
                    <a:pt x="8809" y="20364"/>
                  </a:cubicBezTo>
                  <a:cubicBezTo>
                    <a:pt x="9049" y="19722"/>
                    <a:pt x="9132" y="18861"/>
                    <a:pt x="9132" y="18120"/>
                  </a:cubicBezTo>
                  <a:cubicBezTo>
                    <a:pt x="9132" y="16913"/>
                    <a:pt x="9569" y="17214"/>
                    <a:pt x="10009" y="16913"/>
                  </a:cubicBezTo>
                  <a:cubicBezTo>
                    <a:pt x="10446" y="16609"/>
                    <a:pt x="10753" y="15304"/>
                    <a:pt x="11103" y="15304"/>
                  </a:cubicBezTo>
                  <a:cubicBezTo>
                    <a:pt x="11453" y="15304"/>
                    <a:pt x="11935" y="14097"/>
                    <a:pt x="12284" y="14402"/>
                  </a:cubicBezTo>
                  <a:cubicBezTo>
                    <a:pt x="12634" y="14703"/>
                    <a:pt x="13072" y="16110"/>
                    <a:pt x="13509" y="15304"/>
                  </a:cubicBezTo>
                  <a:cubicBezTo>
                    <a:pt x="13947" y="14501"/>
                    <a:pt x="14079" y="15203"/>
                    <a:pt x="14691" y="13495"/>
                  </a:cubicBezTo>
                  <a:cubicBezTo>
                    <a:pt x="15305" y="11786"/>
                    <a:pt x="15698" y="12088"/>
                    <a:pt x="16487" y="12291"/>
                  </a:cubicBezTo>
                  <a:cubicBezTo>
                    <a:pt x="17405" y="12526"/>
                    <a:pt x="17800" y="11485"/>
                    <a:pt x="18062" y="10281"/>
                  </a:cubicBezTo>
                  <a:cubicBezTo>
                    <a:pt x="18325" y="9075"/>
                    <a:pt x="19113" y="9075"/>
                    <a:pt x="19594" y="8271"/>
                  </a:cubicBezTo>
                  <a:cubicBezTo>
                    <a:pt x="20076" y="7466"/>
                    <a:pt x="21039" y="6563"/>
                    <a:pt x="21346" y="6261"/>
                  </a:cubicBezTo>
                  <a:cubicBezTo>
                    <a:pt x="21494" y="6114"/>
                    <a:pt x="21527" y="5759"/>
                    <a:pt x="21526" y="5286"/>
                  </a:cubicBezTo>
                  <a:cubicBezTo>
                    <a:pt x="20820" y="3986"/>
                    <a:pt x="20509" y="5504"/>
                    <a:pt x="19873" y="381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5" name="Shape 2806"/>
            <p:cNvSpPr/>
            <p:nvPr/>
          </p:nvSpPr>
          <p:spPr>
            <a:xfrm>
              <a:off x="6859089" y="3628935"/>
              <a:ext cx="158382" cy="70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0913" extrusionOk="0">
                  <a:moveTo>
                    <a:pt x="8533" y="16449"/>
                  </a:moveTo>
                  <a:cubicBezTo>
                    <a:pt x="9544" y="15435"/>
                    <a:pt x="9914" y="17881"/>
                    <a:pt x="10741" y="20322"/>
                  </a:cubicBezTo>
                  <a:cubicBezTo>
                    <a:pt x="10797" y="20493"/>
                    <a:pt x="10834" y="20626"/>
                    <a:pt x="10877" y="20777"/>
                  </a:cubicBezTo>
                  <a:cubicBezTo>
                    <a:pt x="12012" y="20392"/>
                    <a:pt x="12876" y="19666"/>
                    <a:pt x="14028" y="19364"/>
                  </a:cubicBezTo>
                  <a:cubicBezTo>
                    <a:pt x="14858" y="19147"/>
                    <a:pt x="15939" y="19552"/>
                    <a:pt x="16789" y="19991"/>
                  </a:cubicBezTo>
                  <a:cubicBezTo>
                    <a:pt x="16637" y="19405"/>
                    <a:pt x="16543" y="18872"/>
                    <a:pt x="16631" y="18491"/>
                  </a:cubicBezTo>
                  <a:cubicBezTo>
                    <a:pt x="16906" y="17265"/>
                    <a:pt x="18286" y="18896"/>
                    <a:pt x="18749" y="19914"/>
                  </a:cubicBezTo>
                  <a:cubicBezTo>
                    <a:pt x="19207" y="20934"/>
                    <a:pt x="20681" y="21343"/>
                    <a:pt x="21140" y="20322"/>
                  </a:cubicBezTo>
                  <a:cubicBezTo>
                    <a:pt x="21600" y="19304"/>
                    <a:pt x="20405" y="18283"/>
                    <a:pt x="20129" y="17265"/>
                  </a:cubicBezTo>
                  <a:cubicBezTo>
                    <a:pt x="19990" y="16757"/>
                    <a:pt x="20354" y="15702"/>
                    <a:pt x="20754" y="14759"/>
                  </a:cubicBezTo>
                  <a:cubicBezTo>
                    <a:pt x="19954" y="13774"/>
                    <a:pt x="19129" y="12368"/>
                    <a:pt x="18840" y="12579"/>
                  </a:cubicBezTo>
                  <a:cubicBezTo>
                    <a:pt x="18426" y="12885"/>
                    <a:pt x="18426" y="8298"/>
                    <a:pt x="17872" y="8298"/>
                  </a:cubicBezTo>
                  <a:cubicBezTo>
                    <a:pt x="17320" y="8298"/>
                    <a:pt x="17320" y="7382"/>
                    <a:pt x="16768" y="7382"/>
                  </a:cubicBezTo>
                  <a:cubicBezTo>
                    <a:pt x="16215" y="7382"/>
                    <a:pt x="14145" y="7382"/>
                    <a:pt x="13593" y="8298"/>
                  </a:cubicBezTo>
                  <a:cubicBezTo>
                    <a:pt x="13042" y="9216"/>
                    <a:pt x="12350" y="6160"/>
                    <a:pt x="11661" y="6160"/>
                  </a:cubicBezTo>
                  <a:cubicBezTo>
                    <a:pt x="10970" y="6160"/>
                    <a:pt x="10141" y="4630"/>
                    <a:pt x="9728" y="3408"/>
                  </a:cubicBezTo>
                  <a:cubicBezTo>
                    <a:pt x="9313" y="2187"/>
                    <a:pt x="5863" y="4021"/>
                    <a:pt x="4895" y="2491"/>
                  </a:cubicBezTo>
                  <a:cubicBezTo>
                    <a:pt x="3929" y="965"/>
                    <a:pt x="2134" y="-257"/>
                    <a:pt x="1166" y="47"/>
                  </a:cubicBezTo>
                  <a:cubicBezTo>
                    <a:pt x="919" y="128"/>
                    <a:pt x="492" y="601"/>
                    <a:pt x="0" y="1253"/>
                  </a:cubicBezTo>
                  <a:cubicBezTo>
                    <a:pt x="1814" y="3585"/>
                    <a:pt x="4448" y="2977"/>
                    <a:pt x="4804" y="7184"/>
                  </a:cubicBezTo>
                  <a:cubicBezTo>
                    <a:pt x="5218" y="12071"/>
                    <a:pt x="6462" y="10133"/>
                    <a:pt x="5999" y="14310"/>
                  </a:cubicBezTo>
                  <a:cubicBezTo>
                    <a:pt x="5908" y="15133"/>
                    <a:pt x="5647" y="15930"/>
                    <a:pt x="5281" y="16667"/>
                  </a:cubicBezTo>
                  <a:cubicBezTo>
                    <a:pt x="6715" y="16907"/>
                    <a:pt x="8064" y="16918"/>
                    <a:pt x="8533" y="164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6" name="Shape 2807"/>
            <p:cNvSpPr/>
            <p:nvPr/>
          </p:nvSpPr>
          <p:spPr>
            <a:xfrm>
              <a:off x="6541726" y="3664198"/>
              <a:ext cx="432620" cy="169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3"/>
                  </a:moveTo>
                  <a:cubicBezTo>
                    <a:pt x="2146" y="3276"/>
                    <a:pt x="3064" y="3792"/>
                    <a:pt x="3286" y="3276"/>
                  </a:cubicBezTo>
                  <a:cubicBezTo>
                    <a:pt x="3506" y="2760"/>
                    <a:pt x="2707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1"/>
                    <a:pt x="1826" y="417"/>
                    <a:pt x="1671" y="219"/>
                  </a:cubicBezTo>
                  <a:cubicBezTo>
                    <a:pt x="1365" y="-168"/>
                    <a:pt x="626" y="91"/>
                    <a:pt x="498" y="219"/>
                  </a:cubicBezTo>
                  <a:cubicBezTo>
                    <a:pt x="371" y="348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2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3"/>
                  </a:cubicBezTo>
                  <a:close/>
                  <a:moveTo>
                    <a:pt x="20881" y="14756"/>
                  </a:moveTo>
                  <a:cubicBezTo>
                    <a:pt x="20699" y="14643"/>
                    <a:pt x="20972" y="12115"/>
                    <a:pt x="20881" y="11654"/>
                  </a:cubicBezTo>
                  <a:cubicBezTo>
                    <a:pt x="20790" y="11195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5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0"/>
                    <a:pt x="20043" y="5729"/>
                  </a:cubicBezTo>
                  <a:cubicBezTo>
                    <a:pt x="19838" y="4438"/>
                    <a:pt x="20043" y="4265"/>
                    <a:pt x="19736" y="3232"/>
                  </a:cubicBezTo>
                  <a:cubicBezTo>
                    <a:pt x="19431" y="2201"/>
                    <a:pt x="19294" y="1168"/>
                    <a:pt x="18921" y="1596"/>
                  </a:cubicBezTo>
                  <a:cubicBezTo>
                    <a:pt x="18748" y="1794"/>
                    <a:pt x="18250" y="1790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1"/>
                    <a:pt x="13584" y="3621"/>
                  </a:cubicBezTo>
                  <a:cubicBezTo>
                    <a:pt x="12921" y="3621"/>
                    <a:pt x="12734" y="2415"/>
                    <a:pt x="12224" y="2501"/>
                  </a:cubicBezTo>
                  <a:cubicBezTo>
                    <a:pt x="11714" y="2587"/>
                    <a:pt x="11714" y="1339"/>
                    <a:pt x="11205" y="1339"/>
                  </a:cubicBezTo>
                  <a:cubicBezTo>
                    <a:pt x="10695" y="1339"/>
                    <a:pt x="11086" y="693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8"/>
                    <a:pt x="3659" y="2930"/>
                    <a:pt x="3490" y="3232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2"/>
                    <a:pt x="-130" y="8224"/>
                    <a:pt x="260" y="8139"/>
                  </a:cubicBezTo>
                  <a:cubicBezTo>
                    <a:pt x="651" y="8052"/>
                    <a:pt x="855" y="8527"/>
                    <a:pt x="737" y="8955"/>
                  </a:cubicBezTo>
                  <a:cubicBezTo>
                    <a:pt x="618" y="9385"/>
                    <a:pt x="1059" y="10591"/>
                    <a:pt x="838" y="11108"/>
                  </a:cubicBezTo>
                  <a:cubicBezTo>
                    <a:pt x="618" y="11625"/>
                    <a:pt x="600" y="12613"/>
                    <a:pt x="873" y="13129"/>
                  </a:cubicBezTo>
                  <a:cubicBezTo>
                    <a:pt x="1145" y="13646"/>
                    <a:pt x="1195" y="14595"/>
                    <a:pt x="873" y="14722"/>
                  </a:cubicBezTo>
                  <a:cubicBezTo>
                    <a:pt x="549" y="14852"/>
                    <a:pt x="1433" y="15798"/>
                    <a:pt x="1450" y="16228"/>
                  </a:cubicBezTo>
                  <a:cubicBezTo>
                    <a:pt x="1467" y="16659"/>
                    <a:pt x="2198" y="16874"/>
                    <a:pt x="2198" y="17390"/>
                  </a:cubicBezTo>
                  <a:cubicBezTo>
                    <a:pt x="2198" y="17906"/>
                    <a:pt x="2419" y="18080"/>
                    <a:pt x="2776" y="17823"/>
                  </a:cubicBezTo>
                  <a:cubicBezTo>
                    <a:pt x="3133" y="17564"/>
                    <a:pt x="3269" y="18811"/>
                    <a:pt x="3490" y="19672"/>
                  </a:cubicBezTo>
                  <a:cubicBezTo>
                    <a:pt x="3710" y="20532"/>
                    <a:pt x="4968" y="19929"/>
                    <a:pt x="4968" y="18984"/>
                  </a:cubicBezTo>
                  <a:cubicBezTo>
                    <a:pt x="4968" y="18038"/>
                    <a:pt x="5341" y="17777"/>
                    <a:pt x="5902" y="17906"/>
                  </a:cubicBezTo>
                  <a:cubicBezTo>
                    <a:pt x="6463" y="18034"/>
                    <a:pt x="7195" y="19972"/>
                    <a:pt x="7466" y="20230"/>
                  </a:cubicBezTo>
                  <a:cubicBezTo>
                    <a:pt x="7737" y="20488"/>
                    <a:pt x="8299" y="19714"/>
                    <a:pt x="8656" y="19714"/>
                  </a:cubicBezTo>
                  <a:cubicBezTo>
                    <a:pt x="9012" y="19714"/>
                    <a:pt x="9522" y="18294"/>
                    <a:pt x="9726" y="17992"/>
                  </a:cubicBezTo>
                  <a:cubicBezTo>
                    <a:pt x="9930" y="17693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0"/>
                  </a:cubicBezTo>
                  <a:cubicBezTo>
                    <a:pt x="11698" y="18251"/>
                    <a:pt x="11000" y="19584"/>
                    <a:pt x="11188" y="20274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6"/>
                    <a:pt x="11853" y="19779"/>
                    <a:pt x="11895" y="19241"/>
                  </a:cubicBezTo>
                  <a:cubicBezTo>
                    <a:pt x="11940" y="18667"/>
                    <a:pt x="12122" y="18093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2"/>
                  </a:cubicBezTo>
                  <a:cubicBezTo>
                    <a:pt x="17659" y="17287"/>
                    <a:pt x="18249" y="16713"/>
                    <a:pt x="18249" y="16713"/>
                  </a:cubicBezTo>
                  <a:lnTo>
                    <a:pt x="18680" y="17041"/>
                  </a:lnTo>
                  <a:cubicBezTo>
                    <a:pt x="18857" y="16630"/>
                    <a:pt x="18844" y="16167"/>
                    <a:pt x="19192" y="16055"/>
                  </a:cubicBezTo>
                  <a:cubicBezTo>
                    <a:pt x="19736" y="15886"/>
                    <a:pt x="19940" y="16918"/>
                    <a:pt x="20212" y="16573"/>
                  </a:cubicBezTo>
                  <a:cubicBezTo>
                    <a:pt x="20483" y="16228"/>
                    <a:pt x="21347" y="18575"/>
                    <a:pt x="21426" y="17058"/>
                  </a:cubicBezTo>
                  <a:cubicBezTo>
                    <a:pt x="21470" y="16713"/>
                    <a:pt x="21063" y="14872"/>
                    <a:pt x="20881" y="147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7" name="Shape 2808"/>
            <p:cNvSpPr/>
            <p:nvPr/>
          </p:nvSpPr>
          <p:spPr>
            <a:xfrm>
              <a:off x="7749469" y="3840511"/>
              <a:ext cx="53206" cy="50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1409" extrusionOk="0">
                  <a:moveTo>
                    <a:pt x="10309" y="8"/>
                  </a:moveTo>
                  <a:cubicBezTo>
                    <a:pt x="7081" y="-191"/>
                    <a:pt x="884" y="3238"/>
                    <a:pt x="0" y="6354"/>
                  </a:cubicBezTo>
                  <a:cubicBezTo>
                    <a:pt x="641" y="7107"/>
                    <a:pt x="1252" y="8034"/>
                    <a:pt x="1538" y="9100"/>
                  </a:cubicBezTo>
                  <a:cubicBezTo>
                    <a:pt x="2253" y="11791"/>
                    <a:pt x="4409" y="14102"/>
                    <a:pt x="6922" y="15636"/>
                  </a:cubicBezTo>
                  <a:cubicBezTo>
                    <a:pt x="8467" y="16584"/>
                    <a:pt x="8248" y="19141"/>
                    <a:pt x="7840" y="21409"/>
                  </a:cubicBezTo>
                  <a:cubicBezTo>
                    <a:pt x="9274" y="21353"/>
                    <a:pt x="10731" y="21234"/>
                    <a:pt x="11719" y="20982"/>
                  </a:cubicBezTo>
                  <a:cubicBezTo>
                    <a:pt x="14344" y="20335"/>
                    <a:pt x="19988" y="11686"/>
                    <a:pt x="20790" y="9310"/>
                  </a:cubicBezTo>
                  <a:cubicBezTo>
                    <a:pt x="21600" y="6931"/>
                    <a:pt x="13737" y="225"/>
                    <a:pt x="10309" y="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8" name="Shape 2809"/>
            <p:cNvSpPr/>
            <p:nvPr/>
          </p:nvSpPr>
          <p:spPr>
            <a:xfrm>
              <a:off x="8798530" y="3646567"/>
              <a:ext cx="159432" cy="14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7" y="1067"/>
                  </a:moveTo>
                  <a:cubicBezTo>
                    <a:pt x="19522" y="1495"/>
                    <a:pt x="19116" y="0"/>
                    <a:pt x="18101" y="0"/>
                  </a:cubicBezTo>
                  <a:cubicBezTo>
                    <a:pt x="17088" y="0"/>
                    <a:pt x="17291" y="2561"/>
                    <a:pt x="16281" y="2561"/>
                  </a:cubicBezTo>
                  <a:cubicBezTo>
                    <a:pt x="15267" y="2561"/>
                    <a:pt x="15468" y="4051"/>
                    <a:pt x="14051" y="4263"/>
                  </a:cubicBezTo>
                  <a:cubicBezTo>
                    <a:pt x="12635" y="4477"/>
                    <a:pt x="12228" y="4477"/>
                    <a:pt x="12836" y="5544"/>
                  </a:cubicBezTo>
                  <a:cubicBezTo>
                    <a:pt x="13444" y="6610"/>
                    <a:pt x="12028" y="6184"/>
                    <a:pt x="10811" y="6184"/>
                  </a:cubicBezTo>
                  <a:cubicBezTo>
                    <a:pt x="9596" y="6184"/>
                    <a:pt x="9596" y="5332"/>
                    <a:pt x="8786" y="5332"/>
                  </a:cubicBezTo>
                  <a:cubicBezTo>
                    <a:pt x="7977" y="5332"/>
                    <a:pt x="7369" y="6824"/>
                    <a:pt x="6761" y="7675"/>
                  </a:cubicBezTo>
                  <a:cubicBezTo>
                    <a:pt x="6153" y="8530"/>
                    <a:pt x="2103" y="10448"/>
                    <a:pt x="888" y="11088"/>
                  </a:cubicBezTo>
                  <a:cubicBezTo>
                    <a:pt x="542" y="11269"/>
                    <a:pt x="250" y="11834"/>
                    <a:pt x="0" y="12543"/>
                  </a:cubicBezTo>
                  <a:cubicBezTo>
                    <a:pt x="1451" y="12668"/>
                    <a:pt x="2947" y="13544"/>
                    <a:pt x="3597" y="14407"/>
                  </a:cubicBezTo>
                  <a:cubicBezTo>
                    <a:pt x="4481" y="15582"/>
                    <a:pt x="2573" y="16902"/>
                    <a:pt x="1737" y="17978"/>
                  </a:cubicBezTo>
                  <a:cubicBezTo>
                    <a:pt x="899" y="19056"/>
                    <a:pt x="2249" y="19105"/>
                    <a:pt x="2294" y="19986"/>
                  </a:cubicBezTo>
                  <a:cubicBezTo>
                    <a:pt x="2343" y="20865"/>
                    <a:pt x="3459" y="21600"/>
                    <a:pt x="3878" y="20818"/>
                  </a:cubicBezTo>
                  <a:cubicBezTo>
                    <a:pt x="4295" y="20037"/>
                    <a:pt x="4991" y="20328"/>
                    <a:pt x="6294" y="20328"/>
                  </a:cubicBezTo>
                  <a:cubicBezTo>
                    <a:pt x="6674" y="20328"/>
                    <a:pt x="6887" y="20518"/>
                    <a:pt x="7036" y="20777"/>
                  </a:cubicBezTo>
                  <a:cubicBezTo>
                    <a:pt x="7760" y="20163"/>
                    <a:pt x="8604" y="19608"/>
                    <a:pt x="8888" y="19311"/>
                  </a:cubicBezTo>
                  <a:cubicBezTo>
                    <a:pt x="9385" y="18786"/>
                    <a:pt x="10624" y="18656"/>
                    <a:pt x="11742" y="18656"/>
                  </a:cubicBezTo>
                  <a:cubicBezTo>
                    <a:pt x="12432" y="18656"/>
                    <a:pt x="12894" y="18428"/>
                    <a:pt x="13403" y="17997"/>
                  </a:cubicBezTo>
                  <a:cubicBezTo>
                    <a:pt x="12219" y="16639"/>
                    <a:pt x="11061" y="15526"/>
                    <a:pt x="10615" y="15240"/>
                  </a:cubicBezTo>
                  <a:cubicBezTo>
                    <a:pt x="9548" y="14555"/>
                    <a:pt x="10196" y="12645"/>
                    <a:pt x="11498" y="12304"/>
                  </a:cubicBezTo>
                  <a:cubicBezTo>
                    <a:pt x="12802" y="11962"/>
                    <a:pt x="16007" y="9367"/>
                    <a:pt x="16985" y="8780"/>
                  </a:cubicBezTo>
                  <a:cubicBezTo>
                    <a:pt x="17961" y="8194"/>
                    <a:pt x="17310" y="6285"/>
                    <a:pt x="18100" y="4768"/>
                  </a:cubicBezTo>
                  <a:cubicBezTo>
                    <a:pt x="18510" y="3975"/>
                    <a:pt x="20055" y="2464"/>
                    <a:pt x="21600" y="1199"/>
                  </a:cubicBezTo>
                  <a:cubicBezTo>
                    <a:pt x="21269" y="1050"/>
                    <a:pt x="20965" y="984"/>
                    <a:pt x="20737" y="10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9" name="Shape 2810"/>
            <p:cNvSpPr/>
            <p:nvPr/>
          </p:nvSpPr>
          <p:spPr>
            <a:xfrm>
              <a:off x="7802363" y="3981561"/>
              <a:ext cx="174961" cy="99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6" y="13496"/>
                  </a:moveTo>
                  <a:cubicBezTo>
                    <a:pt x="21044" y="13469"/>
                    <a:pt x="20834" y="13458"/>
                    <a:pt x="20589" y="13469"/>
                  </a:cubicBezTo>
                  <a:cubicBezTo>
                    <a:pt x="18964" y="13578"/>
                    <a:pt x="17964" y="12172"/>
                    <a:pt x="16900" y="12280"/>
                  </a:cubicBezTo>
                  <a:cubicBezTo>
                    <a:pt x="15837" y="12387"/>
                    <a:pt x="12774" y="10334"/>
                    <a:pt x="11459" y="8497"/>
                  </a:cubicBezTo>
                  <a:cubicBezTo>
                    <a:pt x="10147" y="6659"/>
                    <a:pt x="6581" y="2767"/>
                    <a:pt x="5706" y="1254"/>
                  </a:cubicBezTo>
                  <a:cubicBezTo>
                    <a:pt x="4831" y="-260"/>
                    <a:pt x="3580" y="-260"/>
                    <a:pt x="3454" y="498"/>
                  </a:cubicBezTo>
                  <a:cubicBezTo>
                    <a:pt x="3340" y="1192"/>
                    <a:pt x="2697" y="1251"/>
                    <a:pt x="1726" y="1422"/>
                  </a:cubicBezTo>
                  <a:cubicBezTo>
                    <a:pt x="1478" y="2174"/>
                    <a:pt x="445" y="3188"/>
                    <a:pt x="445" y="4206"/>
                  </a:cubicBezTo>
                  <a:cubicBezTo>
                    <a:pt x="445" y="5362"/>
                    <a:pt x="0" y="6904"/>
                    <a:pt x="0" y="7865"/>
                  </a:cubicBezTo>
                  <a:cubicBezTo>
                    <a:pt x="0" y="8826"/>
                    <a:pt x="1112" y="9015"/>
                    <a:pt x="1447" y="9787"/>
                  </a:cubicBezTo>
                  <a:cubicBezTo>
                    <a:pt x="1781" y="10557"/>
                    <a:pt x="3562" y="10943"/>
                    <a:pt x="3673" y="11712"/>
                  </a:cubicBezTo>
                  <a:cubicBezTo>
                    <a:pt x="3784" y="12482"/>
                    <a:pt x="5009" y="13446"/>
                    <a:pt x="5788" y="13639"/>
                  </a:cubicBezTo>
                  <a:cubicBezTo>
                    <a:pt x="6568" y="13832"/>
                    <a:pt x="7681" y="15371"/>
                    <a:pt x="8128" y="15946"/>
                  </a:cubicBezTo>
                  <a:cubicBezTo>
                    <a:pt x="8571" y="16524"/>
                    <a:pt x="10243" y="15178"/>
                    <a:pt x="10798" y="15178"/>
                  </a:cubicBezTo>
                  <a:cubicBezTo>
                    <a:pt x="11356" y="15178"/>
                    <a:pt x="12248" y="16907"/>
                    <a:pt x="12359" y="17871"/>
                  </a:cubicBezTo>
                  <a:cubicBezTo>
                    <a:pt x="12470" y="18834"/>
                    <a:pt x="15364" y="19412"/>
                    <a:pt x="16032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9"/>
                    <a:pt x="21044" y="16330"/>
                    <a:pt x="21044" y="14601"/>
                  </a:cubicBezTo>
                  <a:cubicBezTo>
                    <a:pt x="21044" y="14024"/>
                    <a:pt x="21121" y="13713"/>
                    <a:pt x="21236" y="1349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0" name="Shape 2811"/>
            <p:cNvSpPr/>
            <p:nvPr/>
          </p:nvSpPr>
          <p:spPr>
            <a:xfrm>
              <a:off x="8058017" y="4034455"/>
              <a:ext cx="198439" cy="43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0" y="19506"/>
                  </a:moveTo>
                  <a:cubicBezTo>
                    <a:pt x="17460" y="19056"/>
                    <a:pt x="16662" y="19010"/>
                    <a:pt x="16662" y="18649"/>
                  </a:cubicBezTo>
                  <a:cubicBezTo>
                    <a:pt x="16662" y="18288"/>
                    <a:pt x="16662" y="17656"/>
                    <a:pt x="15665" y="17251"/>
                  </a:cubicBezTo>
                  <a:cubicBezTo>
                    <a:pt x="14666" y="16844"/>
                    <a:pt x="14168" y="16257"/>
                    <a:pt x="14767" y="16032"/>
                  </a:cubicBezTo>
                  <a:cubicBezTo>
                    <a:pt x="15366" y="15807"/>
                    <a:pt x="14866" y="15174"/>
                    <a:pt x="15166" y="15219"/>
                  </a:cubicBezTo>
                  <a:cubicBezTo>
                    <a:pt x="15465" y="15265"/>
                    <a:pt x="15865" y="14813"/>
                    <a:pt x="15265" y="14678"/>
                  </a:cubicBezTo>
                  <a:cubicBezTo>
                    <a:pt x="14666" y="14543"/>
                    <a:pt x="15265" y="14002"/>
                    <a:pt x="14767" y="13911"/>
                  </a:cubicBezTo>
                  <a:cubicBezTo>
                    <a:pt x="14267" y="13821"/>
                    <a:pt x="12873" y="13099"/>
                    <a:pt x="12873" y="12874"/>
                  </a:cubicBezTo>
                  <a:cubicBezTo>
                    <a:pt x="12873" y="12648"/>
                    <a:pt x="13273" y="11384"/>
                    <a:pt x="13370" y="11069"/>
                  </a:cubicBezTo>
                  <a:cubicBezTo>
                    <a:pt x="13470" y="10752"/>
                    <a:pt x="14467" y="10707"/>
                    <a:pt x="14767" y="10707"/>
                  </a:cubicBezTo>
                  <a:cubicBezTo>
                    <a:pt x="15067" y="10707"/>
                    <a:pt x="16264" y="10752"/>
                    <a:pt x="16662" y="10436"/>
                  </a:cubicBezTo>
                  <a:cubicBezTo>
                    <a:pt x="17063" y="10121"/>
                    <a:pt x="18756" y="10076"/>
                    <a:pt x="18956" y="9850"/>
                  </a:cubicBezTo>
                  <a:cubicBezTo>
                    <a:pt x="19156" y="9625"/>
                    <a:pt x="20253" y="9625"/>
                    <a:pt x="20253" y="9354"/>
                  </a:cubicBezTo>
                  <a:cubicBezTo>
                    <a:pt x="20253" y="9083"/>
                    <a:pt x="21548" y="8406"/>
                    <a:pt x="21548" y="8406"/>
                  </a:cubicBezTo>
                  <a:cubicBezTo>
                    <a:pt x="21568" y="8404"/>
                    <a:pt x="21581" y="8409"/>
                    <a:pt x="21600" y="8409"/>
                  </a:cubicBezTo>
                  <a:cubicBezTo>
                    <a:pt x="21450" y="8289"/>
                    <a:pt x="21121" y="8397"/>
                    <a:pt x="20462" y="8516"/>
                  </a:cubicBezTo>
                  <a:cubicBezTo>
                    <a:pt x="19343" y="8719"/>
                    <a:pt x="18783" y="8440"/>
                    <a:pt x="18895" y="8136"/>
                  </a:cubicBezTo>
                  <a:cubicBezTo>
                    <a:pt x="19006" y="7832"/>
                    <a:pt x="18110" y="7832"/>
                    <a:pt x="17494" y="7832"/>
                  </a:cubicBezTo>
                  <a:cubicBezTo>
                    <a:pt x="16877" y="7832"/>
                    <a:pt x="17270" y="7376"/>
                    <a:pt x="17494" y="7071"/>
                  </a:cubicBezTo>
                  <a:cubicBezTo>
                    <a:pt x="17719" y="6767"/>
                    <a:pt x="17270" y="6590"/>
                    <a:pt x="16542" y="6564"/>
                  </a:cubicBezTo>
                  <a:cubicBezTo>
                    <a:pt x="15813" y="6539"/>
                    <a:pt x="15477" y="5830"/>
                    <a:pt x="15757" y="5626"/>
                  </a:cubicBezTo>
                  <a:cubicBezTo>
                    <a:pt x="16038" y="5424"/>
                    <a:pt x="14246" y="5247"/>
                    <a:pt x="13461" y="5424"/>
                  </a:cubicBezTo>
                  <a:cubicBezTo>
                    <a:pt x="12676" y="5601"/>
                    <a:pt x="13237" y="5120"/>
                    <a:pt x="13013" y="4866"/>
                  </a:cubicBezTo>
                  <a:cubicBezTo>
                    <a:pt x="12788" y="4613"/>
                    <a:pt x="14021" y="3751"/>
                    <a:pt x="15086" y="3270"/>
                  </a:cubicBezTo>
                  <a:cubicBezTo>
                    <a:pt x="16150" y="2788"/>
                    <a:pt x="15702" y="2154"/>
                    <a:pt x="15702" y="1597"/>
                  </a:cubicBezTo>
                  <a:cubicBezTo>
                    <a:pt x="15702" y="1039"/>
                    <a:pt x="15198" y="1039"/>
                    <a:pt x="14695" y="1039"/>
                  </a:cubicBezTo>
                  <a:cubicBezTo>
                    <a:pt x="14189" y="1039"/>
                    <a:pt x="14132" y="710"/>
                    <a:pt x="14132" y="406"/>
                  </a:cubicBezTo>
                  <a:cubicBezTo>
                    <a:pt x="14132" y="101"/>
                    <a:pt x="13069" y="-126"/>
                    <a:pt x="12453" y="76"/>
                  </a:cubicBezTo>
                  <a:cubicBezTo>
                    <a:pt x="12367" y="105"/>
                    <a:pt x="12215" y="144"/>
                    <a:pt x="12028" y="189"/>
                  </a:cubicBezTo>
                  <a:cubicBezTo>
                    <a:pt x="12052" y="192"/>
                    <a:pt x="12075" y="194"/>
                    <a:pt x="12075" y="194"/>
                  </a:cubicBezTo>
                  <a:cubicBezTo>
                    <a:pt x="12075" y="194"/>
                    <a:pt x="11875" y="645"/>
                    <a:pt x="11476" y="736"/>
                  </a:cubicBezTo>
                  <a:cubicBezTo>
                    <a:pt x="11076" y="826"/>
                    <a:pt x="11076" y="1096"/>
                    <a:pt x="11675" y="1502"/>
                  </a:cubicBezTo>
                  <a:cubicBezTo>
                    <a:pt x="12273" y="1908"/>
                    <a:pt x="10778" y="1727"/>
                    <a:pt x="10578" y="1502"/>
                  </a:cubicBezTo>
                  <a:cubicBezTo>
                    <a:pt x="10378" y="1277"/>
                    <a:pt x="9181" y="1638"/>
                    <a:pt x="8484" y="1908"/>
                  </a:cubicBezTo>
                  <a:cubicBezTo>
                    <a:pt x="7785" y="2179"/>
                    <a:pt x="6788" y="2315"/>
                    <a:pt x="6788" y="2811"/>
                  </a:cubicBezTo>
                  <a:cubicBezTo>
                    <a:pt x="6788" y="3307"/>
                    <a:pt x="5891" y="3803"/>
                    <a:pt x="6090" y="4209"/>
                  </a:cubicBezTo>
                  <a:cubicBezTo>
                    <a:pt x="6289" y="4615"/>
                    <a:pt x="5093" y="5383"/>
                    <a:pt x="5193" y="5609"/>
                  </a:cubicBezTo>
                  <a:cubicBezTo>
                    <a:pt x="5293" y="5834"/>
                    <a:pt x="3498" y="5564"/>
                    <a:pt x="3198" y="5564"/>
                  </a:cubicBezTo>
                  <a:cubicBezTo>
                    <a:pt x="2899" y="5564"/>
                    <a:pt x="3098" y="6421"/>
                    <a:pt x="2699" y="6691"/>
                  </a:cubicBezTo>
                  <a:cubicBezTo>
                    <a:pt x="2299" y="6962"/>
                    <a:pt x="2599" y="7909"/>
                    <a:pt x="2000" y="7909"/>
                  </a:cubicBezTo>
                  <a:cubicBezTo>
                    <a:pt x="1404" y="7909"/>
                    <a:pt x="904" y="8767"/>
                    <a:pt x="904" y="8767"/>
                  </a:cubicBezTo>
                  <a:cubicBezTo>
                    <a:pt x="904" y="8767"/>
                    <a:pt x="417" y="8916"/>
                    <a:pt x="0" y="9101"/>
                  </a:cubicBezTo>
                  <a:cubicBezTo>
                    <a:pt x="488" y="9554"/>
                    <a:pt x="1380" y="10048"/>
                    <a:pt x="2370" y="10232"/>
                  </a:cubicBezTo>
                  <a:cubicBezTo>
                    <a:pt x="3826" y="10502"/>
                    <a:pt x="4797" y="11836"/>
                    <a:pt x="5246" y="12546"/>
                  </a:cubicBezTo>
                  <a:cubicBezTo>
                    <a:pt x="5694" y="13256"/>
                    <a:pt x="5395" y="13983"/>
                    <a:pt x="4873" y="14388"/>
                  </a:cubicBezTo>
                  <a:cubicBezTo>
                    <a:pt x="4349" y="14794"/>
                    <a:pt x="5058" y="14810"/>
                    <a:pt x="5917" y="15013"/>
                  </a:cubicBezTo>
                  <a:cubicBezTo>
                    <a:pt x="6777" y="15216"/>
                    <a:pt x="7748" y="15283"/>
                    <a:pt x="8382" y="14878"/>
                  </a:cubicBezTo>
                  <a:cubicBezTo>
                    <a:pt x="9019" y="14472"/>
                    <a:pt x="10324" y="14185"/>
                    <a:pt x="10512" y="13729"/>
                  </a:cubicBezTo>
                  <a:cubicBezTo>
                    <a:pt x="10699" y="13273"/>
                    <a:pt x="11296" y="13948"/>
                    <a:pt x="11819" y="14185"/>
                  </a:cubicBezTo>
                  <a:cubicBezTo>
                    <a:pt x="12342" y="14422"/>
                    <a:pt x="12715" y="14878"/>
                    <a:pt x="12827" y="15452"/>
                  </a:cubicBezTo>
                  <a:cubicBezTo>
                    <a:pt x="12939" y="16027"/>
                    <a:pt x="13051" y="17463"/>
                    <a:pt x="14132" y="17919"/>
                  </a:cubicBezTo>
                  <a:cubicBezTo>
                    <a:pt x="15217" y="18375"/>
                    <a:pt x="15404" y="19372"/>
                    <a:pt x="15104" y="19727"/>
                  </a:cubicBezTo>
                  <a:cubicBezTo>
                    <a:pt x="14808" y="20082"/>
                    <a:pt x="15665" y="20690"/>
                    <a:pt x="15440" y="21079"/>
                  </a:cubicBezTo>
                  <a:cubicBezTo>
                    <a:pt x="15396" y="21156"/>
                    <a:pt x="15348" y="21267"/>
                    <a:pt x="15293" y="21390"/>
                  </a:cubicBezTo>
                  <a:cubicBezTo>
                    <a:pt x="16268" y="21474"/>
                    <a:pt x="17460" y="19506"/>
                    <a:pt x="17460" y="1950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1" name="Shape 2812"/>
            <p:cNvSpPr/>
            <p:nvPr/>
          </p:nvSpPr>
          <p:spPr>
            <a:xfrm>
              <a:off x="7996307" y="4043271"/>
              <a:ext cx="67624" cy="3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19252" extrusionOk="0">
                  <a:moveTo>
                    <a:pt x="20789" y="6304"/>
                  </a:moveTo>
                  <a:cubicBezTo>
                    <a:pt x="16538" y="-168"/>
                    <a:pt x="15382" y="5050"/>
                    <a:pt x="12544" y="2574"/>
                  </a:cubicBezTo>
                  <a:cubicBezTo>
                    <a:pt x="9531" y="-47"/>
                    <a:pt x="8110" y="-835"/>
                    <a:pt x="6681" y="998"/>
                  </a:cubicBezTo>
                  <a:cubicBezTo>
                    <a:pt x="5253" y="2837"/>
                    <a:pt x="3035" y="2574"/>
                    <a:pt x="1609" y="8345"/>
                  </a:cubicBezTo>
                  <a:cubicBezTo>
                    <a:pt x="1145" y="10242"/>
                    <a:pt x="562" y="12011"/>
                    <a:pt x="0" y="13345"/>
                  </a:cubicBezTo>
                  <a:cubicBezTo>
                    <a:pt x="493" y="15104"/>
                    <a:pt x="1248" y="16340"/>
                    <a:pt x="1855" y="16087"/>
                  </a:cubicBezTo>
                  <a:cubicBezTo>
                    <a:pt x="2984" y="15622"/>
                    <a:pt x="4392" y="18897"/>
                    <a:pt x="6644" y="17960"/>
                  </a:cubicBezTo>
                  <a:cubicBezTo>
                    <a:pt x="8902" y="17025"/>
                    <a:pt x="10315" y="20300"/>
                    <a:pt x="13421" y="18897"/>
                  </a:cubicBezTo>
                  <a:cubicBezTo>
                    <a:pt x="16517" y="17490"/>
                    <a:pt x="19342" y="20765"/>
                    <a:pt x="20468" y="17490"/>
                  </a:cubicBezTo>
                  <a:cubicBezTo>
                    <a:pt x="21600" y="14219"/>
                    <a:pt x="19623" y="7217"/>
                    <a:pt x="19623" y="7217"/>
                  </a:cubicBezTo>
                  <a:cubicBezTo>
                    <a:pt x="19623" y="7217"/>
                    <a:pt x="20142" y="6786"/>
                    <a:pt x="20789" y="63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2" name="Shape 2813"/>
            <p:cNvSpPr/>
            <p:nvPr/>
          </p:nvSpPr>
          <p:spPr>
            <a:xfrm>
              <a:off x="8287223" y="4166690"/>
              <a:ext cx="167716" cy="35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8" y="-133"/>
                    <a:pt x="7972" y="366"/>
                    <a:pt x="7511" y="754"/>
                  </a:cubicBezTo>
                  <a:cubicBezTo>
                    <a:pt x="7050" y="1142"/>
                    <a:pt x="6586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60"/>
                    <a:pt x="0" y="1329"/>
                  </a:cubicBezTo>
                  <a:cubicBezTo>
                    <a:pt x="507" y="1601"/>
                    <a:pt x="1058" y="1865"/>
                    <a:pt x="1058" y="2070"/>
                  </a:cubicBezTo>
                  <a:cubicBezTo>
                    <a:pt x="1058" y="2426"/>
                    <a:pt x="2543" y="2693"/>
                    <a:pt x="2543" y="3138"/>
                  </a:cubicBezTo>
                  <a:cubicBezTo>
                    <a:pt x="2543" y="3583"/>
                    <a:pt x="4400" y="3940"/>
                    <a:pt x="4958" y="3761"/>
                  </a:cubicBezTo>
                  <a:cubicBezTo>
                    <a:pt x="5515" y="3583"/>
                    <a:pt x="6817" y="3404"/>
                    <a:pt x="7000" y="4027"/>
                  </a:cubicBezTo>
                  <a:cubicBezTo>
                    <a:pt x="7185" y="4651"/>
                    <a:pt x="7930" y="4651"/>
                    <a:pt x="7930" y="5095"/>
                  </a:cubicBezTo>
                  <a:cubicBezTo>
                    <a:pt x="7930" y="5540"/>
                    <a:pt x="6072" y="5274"/>
                    <a:pt x="5701" y="5718"/>
                  </a:cubicBezTo>
                  <a:cubicBezTo>
                    <a:pt x="5329" y="6163"/>
                    <a:pt x="8856" y="6696"/>
                    <a:pt x="8856" y="7052"/>
                  </a:cubicBezTo>
                  <a:cubicBezTo>
                    <a:pt x="8856" y="7408"/>
                    <a:pt x="9970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6" y="10344"/>
                    <a:pt x="14613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4" y="14614"/>
                  </a:cubicBezTo>
                  <a:cubicBezTo>
                    <a:pt x="17768" y="15416"/>
                    <a:pt x="15354" y="15770"/>
                    <a:pt x="14613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5" y="16749"/>
                    <a:pt x="12386" y="17906"/>
                    <a:pt x="12013" y="18262"/>
                  </a:cubicBezTo>
                  <a:cubicBezTo>
                    <a:pt x="11641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6" y="19253"/>
                    <a:pt x="8164" y="19411"/>
                  </a:cubicBezTo>
                  <a:cubicBezTo>
                    <a:pt x="8859" y="19618"/>
                    <a:pt x="7299" y="19972"/>
                    <a:pt x="7342" y="20635"/>
                  </a:cubicBezTo>
                  <a:cubicBezTo>
                    <a:pt x="7384" y="21301"/>
                    <a:pt x="8426" y="21467"/>
                    <a:pt x="8814" y="21196"/>
                  </a:cubicBezTo>
                  <a:cubicBezTo>
                    <a:pt x="9204" y="20926"/>
                    <a:pt x="10808" y="20324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3"/>
                  </a:cubicBezTo>
                  <a:cubicBezTo>
                    <a:pt x="13237" y="18663"/>
                    <a:pt x="13711" y="18766"/>
                    <a:pt x="14752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0" y="17314"/>
                    <a:pt x="21032" y="16005"/>
                  </a:cubicBezTo>
                  <a:cubicBezTo>
                    <a:pt x="21600" y="14698"/>
                    <a:pt x="20383" y="13140"/>
                    <a:pt x="20341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1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4" y="7553"/>
                  </a:cubicBezTo>
                  <a:cubicBezTo>
                    <a:pt x="10678" y="7202"/>
                    <a:pt x="10592" y="6287"/>
                    <a:pt x="10808" y="5644"/>
                  </a:cubicBezTo>
                  <a:cubicBezTo>
                    <a:pt x="11027" y="5000"/>
                    <a:pt x="12933" y="4855"/>
                    <a:pt x="12889" y="4418"/>
                  </a:cubicBezTo>
                  <a:cubicBezTo>
                    <a:pt x="12847" y="3982"/>
                    <a:pt x="13060" y="3609"/>
                    <a:pt x="14013" y="3589"/>
                  </a:cubicBezTo>
                  <a:cubicBezTo>
                    <a:pt x="14968" y="3567"/>
                    <a:pt x="15878" y="3193"/>
                    <a:pt x="16311" y="2861"/>
                  </a:cubicBezTo>
                  <a:cubicBezTo>
                    <a:pt x="16373" y="2812"/>
                    <a:pt x="16461" y="2782"/>
                    <a:pt x="16560" y="2759"/>
                  </a:cubicBezTo>
                  <a:cubicBezTo>
                    <a:pt x="16318" y="2625"/>
                    <a:pt x="16107" y="2539"/>
                    <a:pt x="15958" y="252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3" name="Shape 2814"/>
            <p:cNvSpPr/>
            <p:nvPr/>
          </p:nvSpPr>
          <p:spPr>
            <a:xfrm>
              <a:off x="8287223" y="4378266"/>
              <a:ext cx="129553" cy="100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3" extrusionOk="0">
                  <a:moveTo>
                    <a:pt x="9793" y="19053"/>
                  </a:moveTo>
                  <a:cubicBezTo>
                    <a:pt x="9793" y="17798"/>
                    <a:pt x="13388" y="20312"/>
                    <a:pt x="13838" y="19053"/>
                  </a:cubicBezTo>
                  <a:cubicBezTo>
                    <a:pt x="14289" y="17798"/>
                    <a:pt x="11141" y="13711"/>
                    <a:pt x="13838" y="14655"/>
                  </a:cubicBezTo>
                  <a:cubicBezTo>
                    <a:pt x="16535" y="15597"/>
                    <a:pt x="16087" y="13398"/>
                    <a:pt x="16985" y="11826"/>
                  </a:cubicBezTo>
                  <a:cubicBezTo>
                    <a:pt x="17882" y="10255"/>
                    <a:pt x="20804" y="9003"/>
                    <a:pt x="19455" y="6171"/>
                  </a:cubicBezTo>
                  <a:cubicBezTo>
                    <a:pt x="18501" y="4165"/>
                    <a:pt x="18227" y="1853"/>
                    <a:pt x="18227" y="0"/>
                  </a:cubicBezTo>
                  <a:cubicBezTo>
                    <a:pt x="17358" y="959"/>
                    <a:pt x="16303" y="1033"/>
                    <a:pt x="15709" y="701"/>
                  </a:cubicBezTo>
                  <a:cubicBezTo>
                    <a:pt x="14951" y="274"/>
                    <a:pt x="13286" y="66"/>
                    <a:pt x="13286" y="1760"/>
                  </a:cubicBezTo>
                  <a:cubicBezTo>
                    <a:pt x="13286" y="3451"/>
                    <a:pt x="12077" y="3874"/>
                    <a:pt x="12227" y="3029"/>
                  </a:cubicBezTo>
                  <a:cubicBezTo>
                    <a:pt x="12378" y="2183"/>
                    <a:pt x="11017" y="2393"/>
                    <a:pt x="10259" y="1123"/>
                  </a:cubicBezTo>
                  <a:cubicBezTo>
                    <a:pt x="9500" y="-147"/>
                    <a:pt x="6776" y="1548"/>
                    <a:pt x="5413" y="913"/>
                  </a:cubicBezTo>
                  <a:cubicBezTo>
                    <a:pt x="4050" y="274"/>
                    <a:pt x="1931" y="1969"/>
                    <a:pt x="571" y="4301"/>
                  </a:cubicBezTo>
                  <a:cubicBezTo>
                    <a:pt x="-796" y="6629"/>
                    <a:pt x="719" y="6629"/>
                    <a:pt x="719" y="8745"/>
                  </a:cubicBezTo>
                  <a:cubicBezTo>
                    <a:pt x="719" y="10866"/>
                    <a:pt x="1630" y="10866"/>
                    <a:pt x="1176" y="12555"/>
                  </a:cubicBezTo>
                  <a:cubicBezTo>
                    <a:pt x="1162" y="12597"/>
                    <a:pt x="1152" y="12658"/>
                    <a:pt x="1141" y="12706"/>
                  </a:cubicBezTo>
                  <a:cubicBezTo>
                    <a:pt x="2477" y="13527"/>
                    <a:pt x="1951" y="15858"/>
                    <a:pt x="2099" y="17172"/>
                  </a:cubicBezTo>
                  <a:cubicBezTo>
                    <a:pt x="2256" y="18564"/>
                    <a:pt x="3570" y="17756"/>
                    <a:pt x="4301" y="17684"/>
                  </a:cubicBezTo>
                  <a:cubicBezTo>
                    <a:pt x="5037" y="17612"/>
                    <a:pt x="3830" y="19296"/>
                    <a:pt x="4458" y="20325"/>
                  </a:cubicBezTo>
                  <a:cubicBezTo>
                    <a:pt x="5090" y="21352"/>
                    <a:pt x="6924" y="19445"/>
                    <a:pt x="7291" y="20693"/>
                  </a:cubicBezTo>
                  <a:cubicBezTo>
                    <a:pt x="7380" y="20987"/>
                    <a:pt x="7488" y="21234"/>
                    <a:pt x="7609" y="21453"/>
                  </a:cubicBezTo>
                  <a:cubicBezTo>
                    <a:pt x="8579" y="20790"/>
                    <a:pt x="9793" y="19810"/>
                    <a:pt x="9793" y="1905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4" name="Shape 2815"/>
            <p:cNvSpPr/>
            <p:nvPr/>
          </p:nvSpPr>
          <p:spPr>
            <a:xfrm>
              <a:off x="8234330" y="4184322"/>
              <a:ext cx="170810" cy="206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175" extrusionOk="0">
                  <a:moveTo>
                    <a:pt x="14574" y="9684"/>
                  </a:moveTo>
                  <a:cubicBezTo>
                    <a:pt x="14574" y="9081"/>
                    <a:pt x="11062" y="8179"/>
                    <a:pt x="11432" y="7426"/>
                  </a:cubicBezTo>
                  <a:cubicBezTo>
                    <a:pt x="11801" y="6675"/>
                    <a:pt x="13652" y="7124"/>
                    <a:pt x="13652" y="6371"/>
                  </a:cubicBezTo>
                  <a:cubicBezTo>
                    <a:pt x="13652" y="5620"/>
                    <a:pt x="12910" y="5620"/>
                    <a:pt x="12726" y="4565"/>
                  </a:cubicBezTo>
                  <a:cubicBezTo>
                    <a:pt x="12543" y="3512"/>
                    <a:pt x="11247" y="3813"/>
                    <a:pt x="10692" y="4115"/>
                  </a:cubicBezTo>
                  <a:cubicBezTo>
                    <a:pt x="10137" y="4417"/>
                    <a:pt x="8287" y="3813"/>
                    <a:pt x="8287" y="3060"/>
                  </a:cubicBezTo>
                  <a:cubicBezTo>
                    <a:pt x="8287" y="2307"/>
                    <a:pt x="6808" y="1857"/>
                    <a:pt x="6808" y="1254"/>
                  </a:cubicBezTo>
                  <a:cubicBezTo>
                    <a:pt x="6808" y="907"/>
                    <a:pt x="6259" y="459"/>
                    <a:pt x="5754" y="0"/>
                  </a:cubicBezTo>
                  <a:cubicBezTo>
                    <a:pt x="5285" y="192"/>
                    <a:pt x="4806" y="235"/>
                    <a:pt x="4592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8" y="3343"/>
                    <a:pt x="4016" y="3156"/>
                  </a:cubicBezTo>
                  <a:cubicBezTo>
                    <a:pt x="3094" y="2968"/>
                    <a:pt x="3094" y="1936"/>
                    <a:pt x="2517" y="2030"/>
                  </a:cubicBezTo>
                  <a:cubicBezTo>
                    <a:pt x="2517" y="2030"/>
                    <a:pt x="1020" y="3438"/>
                    <a:pt x="1020" y="4001"/>
                  </a:cubicBezTo>
                  <a:cubicBezTo>
                    <a:pt x="1020" y="4380"/>
                    <a:pt x="446" y="4505"/>
                    <a:pt x="0" y="4689"/>
                  </a:cubicBezTo>
                  <a:cubicBezTo>
                    <a:pt x="266" y="4882"/>
                    <a:pt x="493" y="5056"/>
                    <a:pt x="570" y="5152"/>
                  </a:cubicBezTo>
                  <a:cubicBezTo>
                    <a:pt x="822" y="5455"/>
                    <a:pt x="447" y="6267"/>
                    <a:pt x="820" y="6977"/>
                  </a:cubicBezTo>
                  <a:cubicBezTo>
                    <a:pt x="1193" y="7687"/>
                    <a:pt x="2440" y="6572"/>
                    <a:pt x="2812" y="7586"/>
                  </a:cubicBezTo>
                  <a:cubicBezTo>
                    <a:pt x="3188" y="8598"/>
                    <a:pt x="2564" y="9107"/>
                    <a:pt x="2564" y="10120"/>
                  </a:cubicBezTo>
                  <a:cubicBezTo>
                    <a:pt x="2564" y="11136"/>
                    <a:pt x="1568" y="11035"/>
                    <a:pt x="1817" y="11947"/>
                  </a:cubicBezTo>
                  <a:cubicBezTo>
                    <a:pt x="2065" y="12859"/>
                    <a:pt x="3436" y="11745"/>
                    <a:pt x="4432" y="11136"/>
                  </a:cubicBezTo>
                  <a:cubicBezTo>
                    <a:pt x="5430" y="10525"/>
                    <a:pt x="6179" y="10628"/>
                    <a:pt x="6550" y="11035"/>
                  </a:cubicBezTo>
                  <a:cubicBezTo>
                    <a:pt x="6924" y="11441"/>
                    <a:pt x="8170" y="11136"/>
                    <a:pt x="8420" y="10628"/>
                  </a:cubicBezTo>
                  <a:cubicBezTo>
                    <a:pt x="8669" y="10122"/>
                    <a:pt x="10536" y="9918"/>
                    <a:pt x="11160" y="10527"/>
                  </a:cubicBezTo>
                  <a:cubicBezTo>
                    <a:pt x="11785" y="11136"/>
                    <a:pt x="12405" y="11845"/>
                    <a:pt x="13277" y="12252"/>
                  </a:cubicBezTo>
                  <a:cubicBezTo>
                    <a:pt x="14149" y="12655"/>
                    <a:pt x="12654" y="14888"/>
                    <a:pt x="13527" y="15091"/>
                  </a:cubicBezTo>
                  <a:cubicBezTo>
                    <a:pt x="14399" y="15293"/>
                    <a:pt x="15645" y="16409"/>
                    <a:pt x="15522" y="17627"/>
                  </a:cubicBezTo>
                  <a:cubicBezTo>
                    <a:pt x="15414" y="18673"/>
                    <a:pt x="16132" y="19421"/>
                    <a:pt x="15144" y="20320"/>
                  </a:cubicBezTo>
                  <a:cubicBezTo>
                    <a:pt x="15758" y="20645"/>
                    <a:pt x="16494" y="20641"/>
                    <a:pt x="16392" y="20973"/>
                  </a:cubicBezTo>
                  <a:cubicBezTo>
                    <a:pt x="16269" y="21378"/>
                    <a:pt x="17264" y="21175"/>
                    <a:pt x="17264" y="20365"/>
                  </a:cubicBezTo>
                  <a:cubicBezTo>
                    <a:pt x="17264" y="19554"/>
                    <a:pt x="18634" y="19654"/>
                    <a:pt x="19258" y="19858"/>
                  </a:cubicBezTo>
                  <a:cubicBezTo>
                    <a:pt x="19746" y="20017"/>
                    <a:pt x="20615" y="19982"/>
                    <a:pt x="21329" y="19522"/>
                  </a:cubicBezTo>
                  <a:cubicBezTo>
                    <a:pt x="21329" y="19157"/>
                    <a:pt x="21362" y="18828"/>
                    <a:pt x="21416" y="18564"/>
                  </a:cubicBezTo>
                  <a:cubicBezTo>
                    <a:pt x="21600" y="17662"/>
                    <a:pt x="21416" y="16608"/>
                    <a:pt x="20863" y="16155"/>
                  </a:cubicBezTo>
                  <a:cubicBezTo>
                    <a:pt x="20307" y="15705"/>
                    <a:pt x="18827" y="15253"/>
                    <a:pt x="18456" y="14350"/>
                  </a:cubicBezTo>
                  <a:cubicBezTo>
                    <a:pt x="18089" y="13447"/>
                    <a:pt x="16425" y="12543"/>
                    <a:pt x="16054" y="11790"/>
                  </a:cubicBezTo>
                  <a:cubicBezTo>
                    <a:pt x="15683" y="11039"/>
                    <a:pt x="14574" y="10285"/>
                    <a:pt x="14574" y="968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5" name="Shape 2816"/>
            <p:cNvSpPr/>
            <p:nvPr/>
          </p:nvSpPr>
          <p:spPr>
            <a:xfrm>
              <a:off x="8181436" y="4228400"/>
              <a:ext cx="184301" cy="35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8" extrusionOk="0">
                  <a:moveTo>
                    <a:pt x="13187" y="11369"/>
                  </a:moveTo>
                  <a:cubicBezTo>
                    <a:pt x="13187" y="10763"/>
                    <a:pt x="12048" y="10763"/>
                    <a:pt x="13076" y="10097"/>
                  </a:cubicBezTo>
                  <a:cubicBezTo>
                    <a:pt x="14098" y="9429"/>
                    <a:pt x="15691" y="8944"/>
                    <a:pt x="16716" y="9127"/>
                  </a:cubicBezTo>
                  <a:cubicBezTo>
                    <a:pt x="17740" y="9309"/>
                    <a:pt x="19788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4" y="8358"/>
                    <a:pt x="21043" y="7733"/>
                  </a:cubicBezTo>
                  <a:cubicBezTo>
                    <a:pt x="21156" y="7005"/>
                    <a:pt x="20017" y="6338"/>
                    <a:pt x="19220" y="6217"/>
                  </a:cubicBezTo>
                  <a:cubicBezTo>
                    <a:pt x="18423" y="6095"/>
                    <a:pt x="19788" y="4761"/>
                    <a:pt x="18992" y="4520"/>
                  </a:cubicBezTo>
                  <a:cubicBezTo>
                    <a:pt x="18195" y="4277"/>
                    <a:pt x="17628" y="3853"/>
                    <a:pt x="17058" y="3489"/>
                  </a:cubicBezTo>
                  <a:cubicBezTo>
                    <a:pt x="16488" y="3125"/>
                    <a:pt x="14782" y="3247"/>
                    <a:pt x="14554" y="3549"/>
                  </a:cubicBezTo>
                  <a:cubicBezTo>
                    <a:pt x="14326" y="3853"/>
                    <a:pt x="13187" y="4035"/>
                    <a:pt x="12846" y="3793"/>
                  </a:cubicBezTo>
                  <a:cubicBezTo>
                    <a:pt x="12506" y="3549"/>
                    <a:pt x="11822" y="3488"/>
                    <a:pt x="10910" y="3853"/>
                  </a:cubicBezTo>
                  <a:cubicBezTo>
                    <a:pt x="10000" y="4217"/>
                    <a:pt x="8747" y="4883"/>
                    <a:pt x="8521" y="4338"/>
                  </a:cubicBezTo>
                  <a:cubicBezTo>
                    <a:pt x="8293" y="3793"/>
                    <a:pt x="9204" y="3853"/>
                    <a:pt x="9204" y="3246"/>
                  </a:cubicBezTo>
                  <a:cubicBezTo>
                    <a:pt x="9204" y="2640"/>
                    <a:pt x="9773" y="2336"/>
                    <a:pt x="9430" y="1731"/>
                  </a:cubicBezTo>
                  <a:cubicBezTo>
                    <a:pt x="9090" y="1125"/>
                    <a:pt x="7951" y="1792"/>
                    <a:pt x="7610" y="1367"/>
                  </a:cubicBezTo>
                  <a:cubicBezTo>
                    <a:pt x="7269" y="943"/>
                    <a:pt x="7612" y="458"/>
                    <a:pt x="7381" y="277"/>
                  </a:cubicBezTo>
                  <a:cubicBezTo>
                    <a:pt x="7311" y="219"/>
                    <a:pt x="7104" y="115"/>
                    <a:pt x="6861" y="0"/>
                  </a:cubicBezTo>
                  <a:cubicBezTo>
                    <a:pt x="6664" y="53"/>
                    <a:pt x="6492" y="114"/>
                    <a:pt x="6422" y="204"/>
                  </a:cubicBezTo>
                  <a:cubicBezTo>
                    <a:pt x="6212" y="485"/>
                    <a:pt x="4424" y="541"/>
                    <a:pt x="4001" y="934"/>
                  </a:cubicBezTo>
                  <a:cubicBezTo>
                    <a:pt x="3581" y="1326"/>
                    <a:pt x="2316" y="1270"/>
                    <a:pt x="2000" y="1270"/>
                  </a:cubicBezTo>
                  <a:cubicBezTo>
                    <a:pt x="1683" y="1270"/>
                    <a:pt x="630" y="1326"/>
                    <a:pt x="525" y="1720"/>
                  </a:cubicBezTo>
                  <a:cubicBezTo>
                    <a:pt x="422" y="2111"/>
                    <a:pt x="0" y="3683"/>
                    <a:pt x="0" y="3963"/>
                  </a:cubicBezTo>
                  <a:cubicBezTo>
                    <a:pt x="0" y="4243"/>
                    <a:pt x="1472" y="5140"/>
                    <a:pt x="2000" y="5252"/>
                  </a:cubicBezTo>
                  <a:cubicBezTo>
                    <a:pt x="2526" y="5365"/>
                    <a:pt x="1894" y="6037"/>
                    <a:pt x="2526" y="6206"/>
                  </a:cubicBezTo>
                  <a:cubicBezTo>
                    <a:pt x="3159" y="6373"/>
                    <a:pt x="2737" y="6934"/>
                    <a:pt x="2421" y="6878"/>
                  </a:cubicBezTo>
                  <a:cubicBezTo>
                    <a:pt x="2104" y="6822"/>
                    <a:pt x="2632" y="7608"/>
                    <a:pt x="2000" y="7887"/>
                  </a:cubicBezTo>
                  <a:cubicBezTo>
                    <a:pt x="1367" y="8167"/>
                    <a:pt x="1894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3" y="11646"/>
                    <a:pt x="4843" y="12205"/>
                  </a:cubicBezTo>
                  <a:cubicBezTo>
                    <a:pt x="4843" y="12205"/>
                    <a:pt x="3585" y="14651"/>
                    <a:pt x="2556" y="14546"/>
                  </a:cubicBezTo>
                  <a:cubicBezTo>
                    <a:pt x="2335" y="15157"/>
                    <a:pt x="2058" y="16117"/>
                    <a:pt x="1805" y="16638"/>
                  </a:cubicBezTo>
                  <a:cubicBezTo>
                    <a:pt x="1489" y="17288"/>
                    <a:pt x="1254" y="17855"/>
                    <a:pt x="1962" y="17897"/>
                  </a:cubicBezTo>
                  <a:cubicBezTo>
                    <a:pt x="2672" y="17939"/>
                    <a:pt x="4092" y="18800"/>
                    <a:pt x="5470" y="19724"/>
                  </a:cubicBezTo>
                  <a:cubicBezTo>
                    <a:pt x="5807" y="19950"/>
                    <a:pt x="6066" y="20186"/>
                    <a:pt x="6268" y="20427"/>
                  </a:cubicBezTo>
                  <a:cubicBezTo>
                    <a:pt x="6747" y="20413"/>
                    <a:pt x="7280" y="20428"/>
                    <a:pt x="7816" y="20482"/>
                  </a:cubicBezTo>
                  <a:cubicBezTo>
                    <a:pt x="8864" y="20587"/>
                    <a:pt x="9126" y="21040"/>
                    <a:pt x="9126" y="21320"/>
                  </a:cubicBezTo>
                  <a:cubicBezTo>
                    <a:pt x="9126" y="21600"/>
                    <a:pt x="10899" y="21495"/>
                    <a:pt x="11227" y="21459"/>
                  </a:cubicBezTo>
                  <a:cubicBezTo>
                    <a:pt x="11478" y="21433"/>
                    <a:pt x="11156" y="21039"/>
                    <a:pt x="12048" y="20887"/>
                  </a:cubicBezTo>
                  <a:cubicBezTo>
                    <a:pt x="11512" y="20481"/>
                    <a:pt x="10121" y="19989"/>
                    <a:pt x="8980" y="19934"/>
                  </a:cubicBezTo>
                  <a:cubicBezTo>
                    <a:pt x="7640" y="19871"/>
                    <a:pt x="7008" y="18800"/>
                    <a:pt x="7127" y="18318"/>
                  </a:cubicBezTo>
                  <a:cubicBezTo>
                    <a:pt x="7246" y="17835"/>
                    <a:pt x="6141" y="17415"/>
                    <a:pt x="6141" y="16995"/>
                  </a:cubicBezTo>
                  <a:cubicBezTo>
                    <a:pt x="6141" y="16574"/>
                    <a:pt x="5353" y="16554"/>
                    <a:pt x="4447" y="16322"/>
                  </a:cubicBezTo>
                  <a:cubicBezTo>
                    <a:pt x="3539" y="16092"/>
                    <a:pt x="4642" y="14664"/>
                    <a:pt x="4762" y="14055"/>
                  </a:cubicBezTo>
                  <a:cubicBezTo>
                    <a:pt x="4879" y="13446"/>
                    <a:pt x="6773" y="11703"/>
                    <a:pt x="6221" y="11158"/>
                  </a:cubicBezTo>
                  <a:cubicBezTo>
                    <a:pt x="5668" y="10612"/>
                    <a:pt x="8152" y="10192"/>
                    <a:pt x="8469" y="10799"/>
                  </a:cubicBezTo>
                  <a:cubicBezTo>
                    <a:pt x="8784" y="11409"/>
                    <a:pt x="8902" y="11703"/>
                    <a:pt x="10480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2" y="12470"/>
                    <a:pt x="13442" y="12489"/>
                    <a:pt x="13505" y="12503"/>
                  </a:cubicBezTo>
                  <a:cubicBezTo>
                    <a:pt x="13512" y="12490"/>
                    <a:pt x="13520" y="12472"/>
                    <a:pt x="13530" y="12460"/>
                  </a:cubicBezTo>
                  <a:cubicBezTo>
                    <a:pt x="13872" y="11976"/>
                    <a:pt x="13187" y="11976"/>
                    <a:pt x="13187" y="1136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6" name="Shape 2817"/>
            <p:cNvSpPr/>
            <p:nvPr/>
          </p:nvSpPr>
          <p:spPr>
            <a:xfrm>
              <a:off x="6268441" y="3276310"/>
              <a:ext cx="220664" cy="179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221" extrusionOk="0">
                  <a:moveTo>
                    <a:pt x="246" y="4252"/>
                  </a:moveTo>
                  <a:cubicBezTo>
                    <a:pt x="395" y="4738"/>
                    <a:pt x="545" y="6436"/>
                    <a:pt x="197" y="7105"/>
                  </a:cubicBezTo>
                  <a:cubicBezTo>
                    <a:pt x="-149" y="7772"/>
                    <a:pt x="0" y="7955"/>
                    <a:pt x="346" y="8196"/>
                  </a:cubicBezTo>
                  <a:cubicBezTo>
                    <a:pt x="693" y="8439"/>
                    <a:pt x="842" y="9046"/>
                    <a:pt x="842" y="9532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1"/>
                    <a:pt x="1387" y="12748"/>
                    <a:pt x="1684" y="13173"/>
                  </a:cubicBezTo>
                  <a:cubicBezTo>
                    <a:pt x="1916" y="13506"/>
                    <a:pt x="1874" y="14016"/>
                    <a:pt x="1751" y="14399"/>
                  </a:cubicBezTo>
                  <a:cubicBezTo>
                    <a:pt x="2167" y="14775"/>
                    <a:pt x="2633" y="15138"/>
                    <a:pt x="3044" y="15318"/>
                  </a:cubicBezTo>
                  <a:cubicBezTo>
                    <a:pt x="4077" y="15771"/>
                    <a:pt x="4447" y="16131"/>
                    <a:pt x="4519" y="16584"/>
                  </a:cubicBezTo>
                  <a:cubicBezTo>
                    <a:pt x="4593" y="17036"/>
                    <a:pt x="5479" y="17850"/>
                    <a:pt x="5701" y="17217"/>
                  </a:cubicBezTo>
                  <a:cubicBezTo>
                    <a:pt x="5921" y="16586"/>
                    <a:pt x="6512" y="16946"/>
                    <a:pt x="6955" y="16946"/>
                  </a:cubicBezTo>
                  <a:cubicBezTo>
                    <a:pt x="7398" y="16946"/>
                    <a:pt x="7472" y="17579"/>
                    <a:pt x="7544" y="17940"/>
                  </a:cubicBezTo>
                  <a:cubicBezTo>
                    <a:pt x="7618" y="18302"/>
                    <a:pt x="8650" y="18122"/>
                    <a:pt x="9022" y="18392"/>
                  </a:cubicBezTo>
                  <a:cubicBezTo>
                    <a:pt x="9390" y="18663"/>
                    <a:pt x="9537" y="19657"/>
                    <a:pt x="10053" y="20019"/>
                  </a:cubicBezTo>
                  <a:cubicBezTo>
                    <a:pt x="10571" y="20379"/>
                    <a:pt x="11012" y="19567"/>
                    <a:pt x="11383" y="19839"/>
                  </a:cubicBezTo>
                  <a:cubicBezTo>
                    <a:pt x="11751" y="20110"/>
                    <a:pt x="12711" y="20379"/>
                    <a:pt x="13301" y="20110"/>
                  </a:cubicBezTo>
                  <a:cubicBezTo>
                    <a:pt x="13889" y="19839"/>
                    <a:pt x="14260" y="20379"/>
                    <a:pt x="14997" y="20291"/>
                  </a:cubicBezTo>
                  <a:cubicBezTo>
                    <a:pt x="15734" y="20200"/>
                    <a:pt x="16695" y="20560"/>
                    <a:pt x="16915" y="20833"/>
                  </a:cubicBezTo>
                  <a:cubicBezTo>
                    <a:pt x="17032" y="20975"/>
                    <a:pt x="17656" y="21117"/>
                    <a:pt x="18225" y="21221"/>
                  </a:cubicBezTo>
                  <a:cubicBezTo>
                    <a:pt x="18371" y="20850"/>
                    <a:pt x="18086" y="19706"/>
                    <a:pt x="18131" y="19424"/>
                  </a:cubicBezTo>
                  <a:cubicBezTo>
                    <a:pt x="18180" y="19122"/>
                    <a:pt x="19914" y="17239"/>
                    <a:pt x="20211" y="16814"/>
                  </a:cubicBezTo>
                  <a:cubicBezTo>
                    <a:pt x="20509" y="16390"/>
                    <a:pt x="20956" y="16390"/>
                    <a:pt x="21202" y="15844"/>
                  </a:cubicBezTo>
                  <a:cubicBezTo>
                    <a:pt x="21451" y="15297"/>
                    <a:pt x="20509" y="13538"/>
                    <a:pt x="20311" y="13173"/>
                  </a:cubicBezTo>
                  <a:cubicBezTo>
                    <a:pt x="20113" y="12809"/>
                    <a:pt x="20014" y="11353"/>
                    <a:pt x="20163" y="10745"/>
                  </a:cubicBezTo>
                  <a:cubicBezTo>
                    <a:pt x="20311" y="10138"/>
                    <a:pt x="19420" y="9774"/>
                    <a:pt x="19420" y="9350"/>
                  </a:cubicBezTo>
                  <a:cubicBezTo>
                    <a:pt x="19420" y="8925"/>
                    <a:pt x="20262" y="8196"/>
                    <a:pt x="20708" y="7955"/>
                  </a:cubicBezTo>
                  <a:cubicBezTo>
                    <a:pt x="21153" y="7711"/>
                    <a:pt x="21005" y="6011"/>
                    <a:pt x="20609" y="5587"/>
                  </a:cubicBezTo>
                  <a:cubicBezTo>
                    <a:pt x="20211" y="5161"/>
                    <a:pt x="20014" y="4373"/>
                    <a:pt x="20262" y="3524"/>
                  </a:cubicBezTo>
                  <a:cubicBezTo>
                    <a:pt x="20509" y="2675"/>
                    <a:pt x="18776" y="2007"/>
                    <a:pt x="18527" y="2007"/>
                  </a:cubicBezTo>
                  <a:cubicBezTo>
                    <a:pt x="18486" y="2007"/>
                    <a:pt x="18462" y="1953"/>
                    <a:pt x="18445" y="1881"/>
                  </a:cubicBezTo>
                  <a:cubicBezTo>
                    <a:pt x="16898" y="2232"/>
                    <a:pt x="12937" y="1727"/>
                    <a:pt x="12638" y="1581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1"/>
                    <a:pt x="9230" y="146"/>
                  </a:cubicBezTo>
                  <a:cubicBezTo>
                    <a:pt x="9198" y="-379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6" y="3920"/>
                  </a:cubicBezTo>
                  <a:cubicBezTo>
                    <a:pt x="221" y="4042"/>
                    <a:pt x="217" y="4156"/>
                    <a:pt x="246" y="42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7" name="Shape 2818"/>
            <p:cNvSpPr/>
            <p:nvPr/>
          </p:nvSpPr>
          <p:spPr>
            <a:xfrm>
              <a:off x="6303703" y="3576042"/>
              <a:ext cx="82537" cy="78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135" extrusionOk="0">
                  <a:moveTo>
                    <a:pt x="15789" y="19199"/>
                  </a:moveTo>
                  <a:cubicBezTo>
                    <a:pt x="15555" y="17955"/>
                    <a:pt x="19336" y="12243"/>
                    <a:pt x="20283" y="12243"/>
                  </a:cubicBezTo>
                  <a:cubicBezTo>
                    <a:pt x="21069" y="12243"/>
                    <a:pt x="21363" y="6755"/>
                    <a:pt x="21032" y="3902"/>
                  </a:cubicBezTo>
                  <a:cubicBezTo>
                    <a:pt x="18098" y="1774"/>
                    <a:pt x="15661" y="1050"/>
                    <a:pt x="15661" y="1050"/>
                  </a:cubicBezTo>
                  <a:cubicBezTo>
                    <a:pt x="15661" y="1050"/>
                    <a:pt x="7781" y="640"/>
                    <a:pt x="6466" y="84"/>
                  </a:cubicBezTo>
                  <a:cubicBezTo>
                    <a:pt x="5154" y="-465"/>
                    <a:pt x="3838" y="1881"/>
                    <a:pt x="2657" y="915"/>
                  </a:cubicBezTo>
                  <a:cubicBezTo>
                    <a:pt x="1474" y="-49"/>
                    <a:pt x="-237" y="1189"/>
                    <a:pt x="28" y="2571"/>
                  </a:cubicBezTo>
                  <a:cubicBezTo>
                    <a:pt x="291" y="3947"/>
                    <a:pt x="2785" y="4780"/>
                    <a:pt x="2785" y="6846"/>
                  </a:cubicBezTo>
                  <a:cubicBezTo>
                    <a:pt x="2785" y="8913"/>
                    <a:pt x="7781" y="11952"/>
                    <a:pt x="7649" y="13053"/>
                  </a:cubicBezTo>
                  <a:cubicBezTo>
                    <a:pt x="7558" y="13827"/>
                    <a:pt x="10642" y="15930"/>
                    <a:pt x="12486" y="18765"/>
                  </a:cubicBezTo>
                  <a:cubicBezTo>
                    <a:pt x="13466" y="19415"/>
                    <a:pt x="14510" y="20265"/>
                    <a:pt x="15541" y="21135"/>
                  </a:cubicBezTo>
                  <a:cubicBezTo>
                    <a:pt x="15747" y="20225"/>
                    <a:pt x="15848" y="19515"/>
                    <a:pt x="15789" y="1919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8" name="Shape 2819"/>
            <p:cNvSpPr/>
            <p:nvPr/>
          </p:nvSpPr>
          <p:spPr>
            <a:xfrm>
              <a:off x="6259625" y="3540779"/>
              <a:ext cx="124117" cy="108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8" y="17366"/>
                  </a:moveTo>
                  <a:cubicBezTo>
                    <a:pt x="12608" y="16550"/>
                    <a:pt x="9217" y="14298"/>
                    <a:pt x="9217" y="12766"/>
                  </a:cubicBezTo>
                  <a:cubicBezTo>
                    <a:pt x="9217" y="11234"/>
                    <a:pt x="7524" y="10617"/>
                    <a:pt x="7346" y="9597"/>
                  </a:cubicBezTo>
                  <a:cubicBezTo>
                    <a:pt x="7166" y="8573"/>
                    <a:pt x="8327" y="7655"/>
                    <a:pt x="9130" y="8370"/>
                  </a:cubicBezTo>
                  <a:cubicBezTo>
                    <a:pt x="9932" y="9086"/>
                    <a:pt x="10825" y="7347"/>
                    <a:pt x="11715" y="7754"/>
                  </a:cubicBezTo>
                  <a:cubicBezTo>
                    <a:pt x="12608" y="8166"/>
                    <a:pt x="17955" y="8470"/>
                    <a:pt x="17955" y="8470"/>
                  </a:cubicBezTo>
                  <a:cubicBezTo>
                    <a:pt x="17955" y="8470"/>
                    <a:pt x="19609" y="9007"/>
                    <a:pt x="21600" y="10584"/>
                  </a:cubicBezTo>
                  <a:cubicBezTo>
                    <a:pt x="21557" y="10159"/>
                    <a:pt x="21494" y="9803"/>
                    <a:pt x="21411" y="9590"/>
                  </a:cubicBezTo>
                  <a:cubicBezTo>
                    <a:pt x="20933" y="8299"/>
                    <a:pt x="21411" y="6830"/>
                    <a:pt x="20129" y="6278"/>
                  </a:cubicBezTo>
                  <a:cubicBezTo>
                    <a:pt x="19467" y="5993"/>
                    <a:pt x="19191" y="4681"/>
                    <a:pt x="19075" y="3475"/>
                  </a:cubicBezTo>
                  <a:cubicBezTo>
                    <a:pt x="18470" y="3687"/>
                    <a:pt x="17959" y="3860"/>
                    <a:pt x="17681" y="3941"/>
                  </a:cubicBezTo>
                  <a:cubicBezTo>
                    <a:pt x="16612" y="4247"/>
                    <a:pt x="14346" y="4092"/>
                    <a:pt x="13546" y="2868"/>
                  </a:cubicBezTo>
                  <a:cubicBezTo>
                    <a:pt x="12949" y="1957"/>
                    <a:pt x="11094" y="620"/>
                    <a:pt x="10186" y="0"/>
                  </a:cubicBezTo>
                  <a:cubicBezTo>
                    <a:pt x="9813" y="373"/>
                    <a:pt x="8392" y="1771"/>
                    <a:pt x="7773" y="1853"/>
                  </a:cubicBezTo>
                  <a:cubicBezTo>
                    <a:pt x="7054" y="1957"/>
                    <a:pt x="7503" y="4114"/>
                    <a:pt x="6785" y="4114"/>
                  </a:cubicBezTo>
                  <a:cubicBezTo>
                    <a:pt x="6069" y="4114"/>
                    <a:pt x="5531" y="5551"/>
                    <a:pt x="5353" y="6168"/>
                  </a:cubicBezTo>
                  <a:cubicBezTo>
                    <a:pt x="5175" y="6784"/>
                    <a:pt x="3564" y="5757"/>
                    <a:pt x="2847" y="6064"/>
                  </a:cubicBezTo>
                  <a:cubicBezTo>
                    <a:pt x="2334" y="6288"/>
                    <a:pt x="824" y="6557"/>
                    <a:pt x="0" y="6695"/>
                  </a:cubicBezTo>
                  <a:cubicBezTo>
                    <a:pt x="126" y="7630"/>
                    <a:pt x="76" y="8667"/>
                    <a:pt x="728" y="8667"/>
                  </a:cubicBezTo>
                  <a:cubicBezTo>
                    <a:pt x="1802" y="8667"/>
                    <a:pt x="3774" y="8532"/>
                    <a:pt x="3832" y="10174"/>
                  </a:cubicBezTo>
                  <a:cubicBezTo>
                    <a:pt x="3889" y="11817"/>
                    <a:pt x="6460" y="15447"/>
                    <a:pt x="7412" y="16680"/>
                  </a:cubicBezTo>
                  <a:cubicBezTo>
                    <a:pt x="8366" y="17913"/>
                    <a:pt x="10518" y="17641"/>
                    <a:pt x="10636" y="18667"/>
                  </a:cubicBezTo>
                  <a:cubicBezTo>
                    <a:pt x="10757" y="19695"/>
                    <a:pt x="12309" y="20651"/>
                    <a:pt x="14103" y="20788"/>
                  </a:cubicBezTo>
                  <a:cubicBezTo>
                    <a:pt x="14588" y="20826"/>
                    <a:pt x="15173" y="21148"/>
                    <a:pt x="15800" y="21600"/>
                  </a:cubicBezTo>
                  <a:cubicBezTo>
                    <a:pt x="14549" y="19499"/>
                    <a:pt x="12456" y="17940"/>
                    <a:pt x="12518" y="1736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9" name="Shape 2820"/>
            <p:cNvSpPr/>
            <p:nvPr/>
          </p:nvSpPr>
          <p:spPr>
            <a:xfrm>
              <a:off x="6383044" y="3655383"/>
              <a:ext cx="42158" cy="8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600" extrusionOk="0">
                  <a:moveTo>
                    <a:pt x="13715" y="18418"/>
                  </a:moveTo>
                  <a:cubicBezTo>
                    <a:pt x="16254" y="18161"/>
                    <a:pt x="14727" y="17113"/>
                    <a:pt x="16509" y="16198"/>
                  </a:cubicBezTo>
                  <a:cubicBezTo>
                    <a:pt x="18287" y="15285"/>
                    <a:pt x="20320" y="13457"/>
                    <a:pt x="20579" y="12805"/>
                  </a:cubicBezTo>
                  <a:cubicBezTo>
                    <a:pt x="20609" y="12733"/>
                    <a:pt x="20703" y="12685"/>
                    <a:pt x="20826" y="12641"/>
                  </a:cubicBezTo>
                  <a:cubicBezTo>
                    <a:pt x="17373" y="11308"/>
                    <a:pt x="14957" y="10352"/>
                    <a:pt x="14192" y="8985"/>
                  </a:cubicBezTo>
                  <a:cubicBezTo>
                    <a:pt x="13418" y="7589"/>
                    <a:pt x="14221" y="4861"/>
                    <a:pt x="15433" y="2870"/>
                  </a:cubicBezTo>
                  <a:cubicBezTo>
                    <a:pt x="13464" y="2153"/>
                    <a:pt x="7404" y="0"/>
                    <a:pt x="5503" y="0"/>
                  </a:cubicBezTo>
                  <a:cubicBezTo>
                    <a:pt x="3619" y="0"/>
                    <a:pt x="719" y="2153"/>
                    <a:pt x="0" y="4218"/>
                  </a:cubicBezTo>
                  <a:cubicBezTo>
                    <a:pt x="4448" y="5437"/>
                    <a:pt x="6196" y="6304"/>
                    <a:pt x="3117" y="7886"/>
                  </a:cubicBezTo>
                  <a:cubicBezTo>
                    <a:pt x="-94" y="9540"/>
                    <a:pt x="-774" y="15114"/>
                    <a:pt x="2777" y="16590"/>
                  </a:cubicBezTo>
                  <a:cubicBezTo>
                    <a:pt x="6162" y="18001"/>
                    <a:pt x="7136" y="20799"/>
                    <a:pt x="10419" y="21600"/>
                  </a:cubicBezTo>
                  <a:cubicBezTo>
                    <a:pt x="11342" y="20193"/>
                    <a:pt x="12040" y="18596"/>
                    <a:pt x="13715" y="1841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0" name="Shape 2821"/>
            <p:cNvSpPr/>
            <p:nvPr/>
          </p:nvSpPr>
          <p:spPr>
            <a:xfrm>
              <a:off x="6171469" y="3461438"/>
              <a:ext cx="170717" cy="77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3" y="1922"/>
                    <a:pt x="14875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8" y="4066"/>
                    <a:pt x="10926" y="4644"/>
                    <a:pt x="10765" y="5709"/>
                  </a:cubicBezTo>
                  <a:cubicBezTo>
                    <a:pt x="10572" y="6998"/>
                    <a:pt x="9153" y="6283"/>
                    <a:pt x="9605" y="9717"/>
                  </a:cubicBezTo>
                  <a:cubicBezTo>
                    <a:pt x="10056" y="13153"/>
                    <a:pt x="8896" y="12009"/>
                    <a:pt x="8444" y="11579"/>
                  </a:cubicBezTo>
                  <a:cubicBezTo>
                    <a:pt x="7992" y="11149"/>
                    <a:pt x="5992" y="11720"/>
                    <a:pt x="5477" y="12865"/>
                  </a:cubicBezTo>
                  <a:cubicBezTo>
                    <a:pt x="4961" y="14012"/>
                    <a:pt x="4250" y="13723"/>
                    <a:pt x="3799" y="13153"/>
                  </a:cubicBezTo>
                  <a:cubicBezTo>
                    <a:pt x="3348" y="12582"/>
                    <a:pt x="2445" y="12294"/>
                    <a:pt x="2057" y="13723"/>
                  </a:cubicBezTo>
                  <a:cubicBezTo>
                    <a:pt x="1670" y="15157"/>
                    <a:pt x="961" y="12582"/>
                    <a:pt x="380" y="12724"/>
                  </a:cubicBezTo>
                  <a:cubicBezTo>
                    <a:pt x="-201" y="12865"/>
                    <a:pt x="57" y="15587"/>
                    <a:pt x="57" y="16160"/>
                  </a:cubicBezTo>
                  <a:cubicBezTo>
                    <a:pt x="57" y="16730"/>
                    <a:pt x="961" y="18448"/>
                    <a:pt x="1541" y="17878"/>
                  </a:cubicBezTo>
                  <a:cubicBezTo>
                    <a:pt x="2121" y="17305"/>
                    <a:pt x="2831" y="18020"/>
                    <a:pt x="3348" y="18737"/>
                  </a:cubicBezTo>
                  <a:cubicBezTo>
                    <a:pt x="3864" y="19452"/>
                    <a:pt x="4831" y="18163"/>
                    <a:pt x="5154" y="17449"/>
                  </a:cubicBezTo>
                  <a:cubicBezTo>
                    <a:pt x="5477" y="16730"/>
                    <a:pt x="7283" y="16730"/>
                    <a:pt x="7476" y="16730"/>
                  </a:cubicBezTo>
                  <a:cubicBezTo>
                    <a:pt x="7670" y="16730"/>
                    <a:pt x="7733" y="19023"/>
                    <a:pt x="8057" y="19452"/>
                  </a:cubicBezTo>
                  <a:cubicBezTo>
                    <a:pt x="8379" y="19882"/>
                    <a:pt x="9605" y="20170"/>
                    <a:pt x="10702" y="20312"/>
                  </a:cubicBezTo>
                  <a:cubicBezTo>
                    <a:pt x="11798" y="20453"/>
                    <a:pt x="13410" y="21600"/>
                    <a:pt x="13927" y="21600"/>
                  </a:cubicBezTo>
                  <a:cubicBezTo>
                    <a:pt x="14443" y="21600"/>
                    <a:pt x="15281" y="19593"/>
                    <a:pt x="16441" y="19593"/>
                  </a:cubicBezTo>
                  <a:cubicBezTo>
                    <a:pt x="17603" y="19593"/>
                    <a:pt x="18248" y="18020"/>
                    <a:pt x="18442" y="18163"/>
                  </a:cubicBezTo>
                  <a:cubicBezTo>
                    <a:pt x="18445" y="18167"/>
                    <a:pt x="18450" y="18179"/>
                    <a:pt x="18453" y="18185"/>
                  </a:cubicBezTo>
                  <a:cubicBezTo>
                    <a:pt x="18536" y="17386"/>
                    <a:pt x="18672" y="16743"/>
                    <a:pt x="18923" y="16664"/>
                  </a:cubicBezTo>
                  <a:cubicBezTo>
                    <a:pt x="19395" y="16517"/>
                    <a:pt x="19057" y="14721"/>
                    <a:pt x="19395" y="13828"/>
                  </a:cubicBezTo>
                  <a:cubicBezTo>
                    <a:pt x="19732" y="12933"/>
                    <a:pt x="19125" y="11139"/>
                    <a:pt x="19732" y="11288"/>
                  </a:cubicBezTo>
                  <a:cubicBezTo>
                    <a:pt x="20336" y="11438"/>
                    <a:pt x="21008" y="11588"/>
                    <a:pt x="21008" y="9647"/>
                  </a:cubicBezTo>
                  <a:cubicBezTo>
                    <a:pt x="21008" y="8993"/>
                    <a:pt x="21168" y="8415"/>
                    <a:pt x="21399" y="7933"/>
                  </a:cubicBezTo>
                  <a:cubicBezTo>
                    <a:pt x="20733" y="5862"/>
                    <a:pt x="20256" y="2559"/>
                    <a:pt x="20256" y="2559"/>
                  </a:cubicBezTo>
                  <a:cubicBezTo>
                    <a:pt x="20256" y="2559"/>
                    <a:pt x="18814" y="3840"/>
                    <a:pt x="18043" y="192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1" name="Shape 2822"/>
            <p:cNvSpPr/>
            <p:nvPr/>
          </p:nvSpPr>
          <p:spPr>
            <a:xfrm>
              <a:off x="6312519" y="3470254"/>
              <a:ext cx="149668" cy="84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196" extrusionOk="0">
                  <a:moveTo>
                    <a:pt x="20791" y="3896"/>
                  </a:moveTo>
                  <a:cubicBezTo>
                    <a:pt x="20537" y="3748"/>
                    <a:pt x="20258" y="3439"/>
                    <a:pt x="20013" y="3059"/>
                  </a:cubicBezTo>
                  <a:cubicBezTo>
                    <a:pt x="19091" y="2699"/>
                    <a:pt x="18201" y="2223"/>
                    <a:pt x="17929" y="1743"/>
                  </a:cubicBezTo>
                  <a:cubicBezTo>
                    <a:pt x="17383" y="781"/>
                    <a:pt x="15194" y="201"/>
                    <a:pt x="14864" y="8"/>
                  </a:cubicBezTo>
                  <a:cubicBezTo>
                    <a:pt x="14537" y="-188"/>
                    <a:pt x="12455" y="3479"/>
                    <a:pt x="11797" y="3479"/>
                  </a:cubicBezTo>
                  <a:cubicBezTo>
                    <a:pt x="11140" y="3479"/>
                    <a:pt x="8293" y="4057"/>
                    <a:pt x="8293" y="5404"/>
                  </a:cubicBezTo>
                  <a:cubicBezTo>
                    <a:pt x="8293" y="6757"/>
                    <a:pt x="4792" y="6952"/>
                    <a:pt x="3805" y="5404"/>
                  </a:cubicBezTo>
                  <a:cubicBezTo>
                    <a:pt x="3649" y="5161"/>
                    <a:pt x="3500" y="4834"/>
                    <a:pt x="3358" y="4483"/>
                  </a:cubicBezTo>
                  <a:cubicBezTo>
                    <a:pt x="3094" y="4919"/>
                    <a:pt x="2912" y="5441"/>
                    <a:pt x="2912" y="6033"/>
                  </a:cubicBezTo>
                  <a:cubicBezTo>
                    <a:pt x="2912" y="7789"/>
                    <a:pt x="2146" y="7652"/>
                    <a:pt x="1457" y="7517"/>
                  </a:cubicBezTo>
                  <a:cubicBezTo>
                    <a:pt x="766" y="7383"/>
                    <a:pt x="1457" y="9005"/>
                    <a:pt x="1074" y="9814"/>
                  </a:cubicBezTo>
                  <a:cubicBezTo>
                    <a:pt x="689" y="10622"/>
                    <a:pt x="1074" y="12246"/>
                    <a:pt x="536" y="12379"/>
                  </a:cubicBezTo>
                  <a:cubicBezTo>
                    <a:pt x="250" y="12451"/>
                    <a:pt x="95" y="13032"/>
                    <a:pt x="0" y="13755"/>
                  </a:cubicBezTo>
                  <a:cubicBezTo>
                    <a:pt x="230" y="13947"/>
                    <a:pt x="796" y="15936"/>
                    <a:pt x="796" y="15936"/>
                  </a:cubicBezTo>
                  <a:cubicBezTo>
                    <a:pt x="796" y="15936"/>
                    <a:pt x="766" y="15984"/>
                    <a:pt x="719" y="16058"/>
                  </a:cubicBezTo>
                  <a:cubicBezTo>
                    <a:pt x="1465" y="16840"/>
                    <a:pt x="2987" y="18525"/>
                    <a:pt x="3477" y="19673"/>
                  </a:cubicBezTo>
                  <a:cubicBezTo>
                    <a:pt x="4134" y="21216"/>
                    <a:pt x="5994" y="21412"/>
                    <a:pt x="6871" y="21025"/>
                  </a:cubicBezTo>
                  <a:cubicBezTo>
                    <a:pt x="7747" y="20643"/>
                    <a:pt x="11470" y="18520"/>
                    <a:pt x="11470" y="18520"/>
                  </a:cubicBezTo>
                  <a:cubicBezTo>
                    <a:pt x="11470" y="18520"/>
                    <a:pt x="12348" y="19098"/>
                    <a:pt x="12893" y="19287"/>
                  </a:cubicBezTo>
                  <a:cubicBezTo>
                    <a:pt x="13022" y="19336"/>
                    <a:pt x="13371" y="19435"/>
                    <a:pt x="13826" y="19557"/>
                  </a:cubicBezTo>
                  <a:cubicBezTo>
                    <a:pt x="14093" y="19066"/>
                    <a:pt x="14916" y="18653"/>
                    <a:pt x="15793" y="17101"/>
                  </a:cubicBezTo>
                  <a:cubicBezTo>
                    <a:pt x="16822" y="15289"/>
                    <a:pt x="18367" y="8815"/>
                    <a:pt x="18807" y="8299"/>
                  </a:cubicBezTo>
                  <a:cubicBezTo>
                    <a:pt x="19249" y="7780"/>
                    <a:pt x="20425" y="6615"/>
                    <a:pt x="21013" y="5837"/>
                  </a:cubicBezTo>
                  <a:cubicBezTo>
                    <a:pt x="21600" y="5061"/>
                    <a:pt x="21455" y="4283"/>
                    <a:pt x="20791" y="389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2" name="Shape 2823"/>
            <p:cNvSpPr/>
            <p:nvPr/>
          </p:nvSpPr>
          <p:spPr>
            <a:xfrm>
              <a:off x="6233178" y="3399729"/>
              <a:ext cx="143147" cy="7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1" extrusionOk="0">
                  <a:moveTo>
                    <a:pt x="19947" y="9787"/>
                  </a:moveTo>
                  <a:cubicBezTo>
                    <a:pt x="19379" y="9126"/>
                    <a:pt x="17801" y="9565"/>
                    <a:pt x="17687" y="8679"/>
                  </a:cubicBezTo>
                  <a:cubicBezTo>
                    <a:pt x="17577" y="7793"/>
                    <a:pt x="17464" y="6243"/>
                    <a:pt x="16786" y="6243"/>
                  </a:cubicBezTo>
                  <a:cubicBezTo>
                    <a:pt x="16109" y="6243"/>
                    <a:pt x="15205" y="5359"/>
                    <a:pt x="14869" y="6907"/>
                  </a:cubicBezTo>
                  <a:cubicBezTo>
                    <a:pt x="14528" y="8457"/>
                    <a:pt x="13174" y="6464"/>
                    <a:pt x="13060" y="5356"/>
                  </a:cubicBezTo>
                  <a:cubicBezTo>
                    <a:pt x="12950" y="4245"/>
                    <a:pt x="12384" y="3363"/>
                    <a:pt x="10803" y="2252"/>
                  </a:cubicBezTo>
                  <a:cubicBezTo>
                    <a:pt x="10176" y="1811"/>
                    <a:pt x="9462" y="922"/>
                    <a:pt x="8827" y="0"/>
                  </a:cubicBezTo>
                  <a:cubicBezTo>
                    <a:pt x="8775" y="267"/>
                    <a:pt x="8714" y="518"/>
                    <a:pt x="8648" y="714"/>
                  </a:cubicBezTo>
                  <a:cubicBezTo>
                    <a:pt x="8344" y="1610"/>
                    <a:pt x="7283" y="-29"/>
                    <a:pt x="6828" y="863"/>
                  </a:cubicBezTo>
                  <a:cubicBezTo>
                    <a:pt x="6374" y="1756"/>
                    <a:pt x="4858" y="1903"/>
                    <a:pt x="4025" y="3391"/>
                  </a:cubicBezTo>
                  <a:cubicBezTo>
                    <a:pt x="3192" y="4880"/>
                    <a:pt x="1448" y="5623"/>
                    <a:pt x="463" y="6070"/>
                  </a:cubicBezTo>
                  <a:cubicBezTo>
                    <a:pt x="-522" y="6519"/>
                    <a:pt x="312" y="8301"/>
                    <a:pt x="691" y="9641"/>
                  </a:cubicBezTo>
                  <a:cubicBezTo>
                    <a:pt x="1071" y="10976"/>
                    <a:pt x="1071" y="14250"/>
                    <a:pt x="1828" y="15293"/>
                  </a:cubicBezTo>
                  <a:cubicBezTo>
                    <a:pt x="2586" y="16332"/>
                    <a:pt x="5086" y="19456"/>
                    <a:pt x="5389" y="20499"/>
                  </a:cubicBezTo>
                  <a:cubicBezTo>
                    <a:pt x="5441" y="20678"/>
                    <a:pt x="5409" y="20844"/>
                    <a:pt x="5346" y="21001"/>
                  </a:cubicBezTo>
                  <a:cubicBezTo>
                    <a:pt x="6397" y="21557"/>
                    <a:pt x="8037" y="21571"/>
                    <a:pt x="8321" y="20643"/>
                  </a:cubicBezTo>
                  <a:cubicBezTo>
                    <a:pt x="8660" y="19538"/>
                    <a:pt x="8887" y="17541"/>
                    <a:pt x="8887" y="17541"/>
                  </a:cubicBezTo>
                  <a:cubicBezTo>
                    <a:pt x="8887" y="17541"/>
                    <a:pt x="11142" y="17541"/>
                    <a:pt x="12043" y="19538"/>
                  </a:cubicBezTo>
                  <a:cubicBezTo>
                    <a:pt x="12950" y="21531"/>
                    <a:pt x="14643" y="20200"/>
                    <a:pt x="14643" y="20200"/>
                  </a:cubicBezTo>
                  <a:cubicBezTo>
                    <a:pt x="14643" y="20200"/>
                    <a:pt x="14736" y="20762"/>
                    <a:pt x="14888" y="21551"/>
                  </a:cubicBezTo>
                  <a:cubicBezTo>
                    <a:pt x="15133" y="20456"/>
                    <a:pt x="15451" y="19496"/>
                    <a:pt x="15837" y="19381"/>
                  </a:cubicBezTo>
                  <a:cubicBezTo>
                    <a:pt x="16791" y="19117"/>
                    <a:pt x="18146" y="18850"/>
                    <a:pt x="19098" y="16185"/>
                  </a:cubicBezTo>
                  <a:cubicBezTo>
                    <a:pt x="19591" y="14810"/>
                    <a:pt x="20402" y="13719"/>
                    <a:pt x="21078" y="12986"/>
                  </a:cubicBezTo>
                  <a:cubicBezTo>
                    <a:pt x="20622" y="11889"/>
                    <a:pt x="20386" y="10305"/>
                    <a:pt x="19947" y="97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3" name="Shape 2824"/>
            <p:cNvSpPr/>
            <p:nvPr/>
          </p:nvSpPr>
          <p:spPr>
            <a:xfrm>
              <a:off x="6330150" y="3443807"/>
              <a:ext cx="129954" cy="5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4" extrusionOk="0">
                  <a:moveTo>
                    <a:pt x="16028" y="1971"/>
                  </a:moveTo>
                  <a:cubicBezTo>
                    <a:pt x="14754" y="2262"/>
                    <a:pt x="14115" y="468"/>
                    <a:pt x="13100" y="1368"/>
                  </a:cubicBezTo>
                  <a:cubicBezTo>
                    <a:pt x="12081" y="2262"/>
                    <a:pt x="10423" y="1368"/>
                    <a:pt x="9788" y="468"/>
                  </a:cubicBezTo>
                  <a:cubicBezTo>
                    <a:pt x="9147" y="-433"/>
                    <a:pt x="8387" y="2262"/>
                    <a:pt x="7492" y="1068"/>
                  </a:cubicBezTo>
                  <a:cubicBezTo>
                    <a:pt x="7296" y="803"/>
                    <a:pt x="7132" y="423"/>
                    <a:pt x="6987" y="0"/>
                  </a:cubicBezTo>
                  <a:cubicBezTo>
                    <a:pt x="6225" y="992"/>
                    <a:pt x="5309" y="2469"/>
                    <a:pt x="4752" y="4331"/>
                  </a:cubicBezTo>
                  <a:cubicBezTo>
                    <a:pt x="3678" y="7939"/>
                    <a:pt x="2148" y="8301"/>
                    <a:pt x="1072" y="8658"/>
                  </a:cubicBezTo>
                  <a:cubicBezTo>
                    <a:pt x="635" y="8813"/>
                    <a:pt x="276" y="10113"/>
                    <a:pt x="0" y="11596"/>
                  </a:cubicBezTo>
                  <a:cubicBezTo>
                    <a:pt x="351" y="13722"/>
                    <a:pt x="993" y="17158"/>
                    <a:pt x="1760" y="18760"/>
                  </a:cubicBezTo>
                  <a:cubicBezTo>
                    <a:pt x="2908" y="21167"/>
                    <a:pt x="6982" y="20864"/>
                    <a:pt x="6982" y="18760"/>
                  </a:cubicBezTo>
                  <a:cubicBezTo>
                    <a:pt x="6982" y="16664"/>
                    <a:pt x="10294" y="15765"/>
                    <a:pt x="11058" y="15765"/>
                  </a:cubicBezTo>
                  <a:cubicBezTo>
                    <a:pt x="11824" y="15765"/>
                    <a:pt x="14246" y="10061"/>
                    <a:pt x="14627" y="10366"/>
                  </a:cubicBezTo>
                  <a:cubicBezTo>
                    <a:pt x="15011" y="10666"/>
                    <a:pt x="17558" y="11569"/>
                    <a:pt x="18193" y="13065"/>
                  </a:cubicBezTo>
                  <a:cubicBezTo>
                    <a:pt x="18509" y="13811"/>
                    <a:pt x="19545" y="14552"/>
                    <a:pt x="20618" y="15111"/>
                  </a:cubicBezTo>
                  <a:cubicBezTo>
                    <a:pt x="20169" y="14181"/>
                    <a:pt x="19813" y="12972"/>
                    <a:pt x="19813" y="11980"/>
                  </a:cubicBezTo>
                  <a:cubicBezTo>
                    <a:pt x="19813" y="10375"/>
                    <a:pt x="21098" y="6145"/>
                    <a:pt x="21523" y="5336"/>
                  </a:cubicBezTo>
                  <a:cubicBezTo>
                    <a:pt x="21559" y="5276"/>
                    <a:pt x="21576" y="5156"/>
                    <a:pt x="21600" y="5055"/>
                  </a:cubicBezTo>
                  <a:cubicBezTo>
                    <a:pt x="20618" y="4711"/>
                    <a:pt x="19541" y="4238"/>
                    <a:pt x="19339" y="3766"/>
                  </a:cubicBezTo>
                  <a:cubicBezTo>
                    <a:pt x="18958" y="2862"/>
                    <a:pt x="17300" y="1668"/>
                    <a:pt x="16028" y="197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4" name="Shape 2825"/>
            <p:cNvSpPr/>
            <p:nvPr/>
          </p:nvSpPr>
          <p:spPr>
            <a:xfrm>
              <a:off x="5721870" y="3664198"/>
              <a:ext cx="77444" cy="141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6" y="17313"/>
                  </a:moveTo>
                  <a:cubicBezTo>
                    <a:pt x="16607" y="17064"/>
                    <a:pt x="13715" y="15943"/>
                    <a:pt x="13094" y="15569"/>
                  </a:cubicBezTo>
                  <a:cubicBezTo>
                    <a:pt x="12474" y="15196"/>
                    <a:pt x="13302" y="13702"/>
                    <a:pt x="14541" y="13702"/>
                  </a:cubicBezTo>
                  <a:cubicBezTo>
                    <a:pt x="15779" y="13702"/>
                    <a:pt x="14541" y="12831"/>
                    <a:pt x="12888" y="11832"/>
                  </a:cubicBezTo>
                  <a:cubicBezTo>
                    <a:pt x="11237" y="10837"/>
                    <a:pt x="12888" y="10464"/>
                    <a:pt x="14336" y="10464"/>
                  </a:cubicBezTo>
                  <a:cubicBezTo>
                    <a:pt x="15779" y="10464"/>
                    <a:pt x="13922" y="8969"/>
                    <a:pt x="15365" y="8098"/>
                  </a:cubicBezTo>
                  <a:cubicBezTo>
                    <a:pt x="16811" y="7224"/>
                    <a:pt x="14950" y="5608"/>
                    <a:pt x="14950" y="4860"/>
                  </a:cubicBezTo>
                  <a:cubicBezTo>
                    <a:pt x="14950" y="4113"/>
                    <a:pt x="17017" y="3865"/>
                    <a:pt x="18672" y="2870"/>
                  </a:cubicBezTo>
                  <a:cubicBezTo>
                    <a:pt x="20322" y="1871"/>
                    <a:pt x="17225" y="2246"/>
                    <a:pt x="17225" y="1499"/>
                  </a:cubicBezTo>
                  <a:cubicBezTo>
                    <a:pt x="17225" y="751"/>
                    <a:pt x="15158" y="501"/>
                    <a:pt x="13715" y="1126"/>
                  </a:cubicBezTo>
                  <a:cubicBezTo>
                    <a:pt x="12266" y="1750"/>
                    <a:pt x="12680" y="1126"/>
                    <a:pt x="11443" y="1126"/>
                  </a:cubicBezTo>
                  <a:cubicBezTo>
                    <a:pt x="10203" y="1126"/>
                    <a:pt x="7931" y="1375"/>
                    <a:pt x="7931" y="627"/>
                  </a:cubicBezTo>
                  <a:cubicBezTo>
                    <a:pt x="7931" y="-123"/>
                    <a:pt x="6900" y="-244"/>
                    <a:pt x="5866" y="501"/>
                  </a:cubicBezTo>
                  <a:cubicBezTo>
                    <a:pt x="5564" y="723"/>
                    <a:pt x="5042" y="840"/>
                    <a:pt x="4338" y="892"/>
                  </a:cubicBezTo>
                  <a:cubicBezTo>
                    <a:pt x="4187" y="1870"/>
                    <a:pt x="4022" y="2781"/>
                    <a:pt x="4494" y="3241"/>
                  </a:cubicBezTo>
                  <a:cubicBezTo>
                    <a:pt x="5597" y="4316"/>
                    <a:pt x="3136" y="9996"/>
                    <a:pt x="930" y="11531"/>
                  </a:cubicBezTo>
                  <a:cubicBezTo>
                    <a:pt x="-1278" y="13066"/>
                    <a:pt x="847" y="13476"/>
                    <a:pt x="3136" y="14550"/>
                  </a:cubicBezTo>
                  <a:cubicBezTo>
                    <a:pt x="5429" y="15625"/>
                    <a:pt x="3902" y="19513"/>
                    <a:pt x="3902" y="20435"/>
                  </a:cubicBezTo>
                  <a:cubicBezTo>
                    <a:pt x="3902" y="21356"/>
                    <a:pt x="5937" y="21100"/>
                    <a:pt x="8313" y="21100"/>
                  </a:cubicBezTo>
                  <a:cubicBezTo>
                    <a:pt x="9729" y="21100"/>
                    <a:pt x="11328" y="20722"/>
                    <a:pt x="12896" y="20556"/>
                  </a:cubicBezTo>
                  <a:cubicBezTo>
                    <a:pt x="12430" y="20127"/>
                    <a:pt x="12064" y="19707"/>
                    <a:pt x="12064" y="19429"/>
                  </a:cubicBezTo>
                  <a:cubicBezTo>
                    <a:pt x="12064" y="18681"/>
                    <a:pt x="12064" y="17562"/>
                    <a:pt x="14336" y="1731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5" name="Shape 2826"/>
            <p:cNvSpPr/>
            <p:nvPr/>
          </p:nvSpPr>
          <p:spPr>
            <a:xfrm>
              <a:off x="6021602" y="3329204"/>
              <a:ext cx="95017" cy="8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405" extrusionOk="0">
                  <a:moveTo>
                    <a:pt x="6829" y="16674"/>
                  </a:moveTo>
                  <a:cubicBezTo>
                    <a:pt x="7774" y="15573"/>
                    <a:pt x="9427" y="16124"/>
                    <a:pt x="10373" y="17226"/>
                  </a:cubicBezTo>
                  <a:cubicBezTo>
                    <a:pt x="11319" y="18328"/>
                    <a:pt x="12737" y="18599"/>
                    <a:pt x="14156" y="20251"/>
                  </a:cubicBezTo>
                  <a:cubicBezTo>
                    <a:pt x="14519" y="20677"/>
                    <a:pt x="14913" y="21061"/>
                    <a:pt x="15299" y="21405"/>
                  </a:cubicBezTo>
                  <a:cubicBezTo>
                    <a:pt x="15431" y="20245"/>
                    <a:pt x="15457" y="17932"/>
                    <a:pt x="15896" y="16736"/>
                  </a:cubicBezTo>
                  <a:cubicBezTo>
                    <a:pt x="16360" y="15478"/>
                    <a:pt x="15431" y="13854"/>
                    <a:pt x="16205" y="13854"/>
                  </a:cubicBezTo>
                  <a:cubicBezTo>
                    <a:pt x="16976" y="13854"/>
                    <a:pt x="19143" y="13854"/>
                    <a:pt x="19143" y="12236"/>
                  </a:cubicBezTo>
                  <a:cubicBezTo>
                    <a:pt x="19143" y="10614"/>
                    <a:pt x="19763" y="11152"/>
                    <a:pt x="20227" y="10250"/>
                  </a:cubicBezTo>
                  <a:cubicBezTo>
                    <a:pt x="20691" y="9351"/>
                    <a:pt x="18835" y="7549"/>
                    <a:pt x="18524" y="7007"/>
                  </a:cubicBezTo>
                  <a:cubicBezTo>
                    <a:pt x="18216" y="6468"/>
                    <a:pt x="19916" y="6289"/>
                    <a:pt x="21155" y="4132"/>
                  </a:cubicBezTo>
                  <a:cubicBezTo>
                    <a:pt x="21600" y="3344"/>
                    <a:pt x="21416" y="1737"/>
                    <a:pt x="21003" y="0"/>
                  </a:cubicBezTo>
                  <a:cubicBezTo>
                    <a:pt x="20796" y="642"/>
                    <a:pt x="20384" y="1104"/>
                    <a:pt x="19683" y="616"/>
                  </a:cubicBezTo>
                  <a:cubicBezTo>
                    <a:pt x="18524" y="-195"/>
                    <a:pt x="16749" y="255"/>
                    <a:pt x="14428" y="797"/>
                  </a:cubicBezTo>
                  <a:cubicBezTo>
                    <a:pt x="12109" y="1335"/>
                    <a:pt x="11413" y="3947"/>
                    <a:pt x="12260" y="5028"/>
                  </a:cubicBezTo>
                  <a:cubicBezTo>
                    <a:pt x="13112" y="6110"/>
                    <a:pt x="10022" y="6649"/>
                    <a:pt x="9790" y="5211"/>
                  </a:cubicBezTo>
                  <a:cubicBezTo>
                    <a:pt x="9558" y="3764"/>
                    <a:pt x="7238" y="4759"/>
                    <a:pt x="7390" y="6649"/>
                  </a:cubicBezTo>
                  <a:cubicBezTo>
                    <a:pt x="7547" y="8539"/>
                    <a:pt x="4838" y="9261"/>
                    <a:pt x="4996" y="11599"/>
                  </a:cubicBezTo>
                  <a:cubicBezTo>
                    <a:pt x="5150" y="13945"/>
                    <a:pt x="2519" y="16106"/>
                    <a:pt x="820" y="17274"/>
                  </a:cubicBezTo>
                  <a:cubicBezTo>
                    <a:pt x="555" y="17460"/>
                    <a:pt x="279" y="17647"/>
                    <a:pt x="0" y="17833"/>
                  </a:cubicBezTo>
                  <a:cubicBezTo>
                    <a:pt x="857" y="18295"/>
                    <a:pt x="1540" y="18599"/>
                    <a:pt x="1863" y="18599"/>
                  </a:cubicBezTo>
                  <a:cubicBezTo>
                    <a:pt x="3285" y="18599"/>
                    <a:pt x="5883" y="17778"/>
                    <a:pt x="6829" y="1667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6" name="Shape 2827"/>
            <p:cNvSpPr/>
            <p:nvPr/>
          </p:nvSpPr>
          <p:spPr>
            <a:xfrm>
              <a:off x="6074496" y="3434991"/>
              <a:ext cx="15376" cy="21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1600" extrusionOk="0">
                  <a:moveTo>
                    <a:pt x="11070" y="0"/>
                  </a:moveTo>
                  <a:cubicBezTo>
                    <a:pt x="4891" y="2577"/>
                    <a:pt x="-776" y="8123"/>
                    <a:pt x="87" y="19860"/>
                  </a:cubicBezTo>
                  <a:cubicBezTo>
                    <a:pt x="6127" y="19726"/>
                    <a:pt x="14656" y="20259"/>
                    <a:pt x="20824" y="21600"/>
                  </a:cubicBezTo>
                  <a:cubicBezTo>
                    <a:pt x="19320" y="8817"/>
                    <a:pt x="12610" y="4851"/>
                    <a:pt x="10878" y="2213"/>
                  </a:cubicBezTo>
                  <a:cubicBezTo>
                    <a:pt x="10377" y="1501"/>
                    <a:pt x="10546" y="751"/>
                    <a:pt x="1107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7" name="Shape 2828"/>
            <p:cNvSpPr/>
            <p:nvPr/>
          </p:nvSpPr>
          <p:spPr>
            <a:xfrm>
              <a:off x="6003971" y="3390913"/>
              <a:ext cx="89489" cy="62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9" extrusionOk="0">
                  <a:moveTo>
                    <a:pt x="715" y="5440"/>
                  </a:moveTo>
                  <a:cubicBezTo>
                    <a:pt x="839" y="6636"/>
                    <a:pt x="2196" y="9535"/>
                    <a:pt x="2688" y="8342"/>
                  </a:cubicBezTo>
                  <a:cubicBezTo>
                    <a:pt x="3183" y="7146"/>
                    <a:pt x="4416" y="9879"/>
                    <a:pt x="5525" y="10731"/>
                  </a:cubicBezTo>
                  <a:cubicBezTo>
                    <a:pt x="6635" y="11583"/>
                    <a:pt x="8854" y="12607"/>
                    <a:pt x="8979" y="13631"/>
                  </a:cubicBezTo>
                  <a:cubicBezTo>
                    <a:pt x="9102" y="14655"/>
                    <a:pt x="9472" y="16875"/>
                    <a:pt x="10582" y="16190"/>
                  </a:cubicBezTo>
                  <a:cubicBezTo>
                    <a:pt x="11692" y="15507"/>
                    <a:pt x="13048" y="13119"/>
                    <a:pt x="13048" y="14483"/>
                  </a:cubicBezTo>
                  <a:cubicBezTo>
                    <a:pt x="13048" y="15848"/>
                    <a:pt x="13418" y="18411"/>
                    <a:pt x="14651" y="18067"/>
                  </a:cubicBezTo>
                  <a:cubicBezTo>
                    <a:pt x="15884" y="17723"/>
                    <a:pt x="16255" y="20967"/>
                    <a:pt x="17488" y="20623"/>
                  </a:cubicBezTo>
                  <a:cubicBezTo>
                    <a:pt x="17711" y="20567"/>
                    <a:pt x="18019" y="20530"/>
                    <a:pt x="18377" y="20515"/>
                  </a:cubicBezTo>
                  <a:cubicBezTo>
                    <a:pt x="18225" y="16654"/>
                    <a:pt x="19227" y="14830"/>
                    <a:pt x="20321" y="13982"/>
                  </a:cubicBezTo>
                  <a:cubicBezTo>
                    <a:pt x="20577" y="13302"/>
                    <a:pt x="21315" y="12592"/>
                    <a:pt x="21435" y="11755"/>
                  </a:cubicBezTo>
                  <a:cubicBezTo>
                    <a:pt x="21600" y="10619"/>
                    <a:pt x="19793" y="8342"/>
                    <a:pt x="19955" y="6979"/>
                  </a:cubicBezTo>
                  <a:cubicBezTo>
                    <a:pt x="19963" y="6908"/>
                    <a:pt x="19971" y="6811"/>
                    <a:pt x="19978" y="6733"/>
                  </a:cubicBezTo>
                  <a:cubicBezTo>
                    <a:pt x="19569" y="6299"/>
                    <a:pt x="19149" y="5813"/>
                    <a:pt x="18763" y="5275"/>
                  </a:cubicBezTo>
                  <a:cubicBezTo>
                    <a:pt x="17254" y="3189"/>
                    <a:pt x="15747" y="2846"/>
                    <a:pt x="14740" y="1455"/>
                  </a:cubicBezTo>
                  <a:cubicBezTo>
                    <a:pt x="13734" y="62"/>
                    <a:pt x="11977" y="-633"/>
                    <a:pt x="10972" y="757"/>
                  </a:cubicBezTo>
                  <a:cubicBezTo>
                    <a:pt x="9966" y="2151"/>
                    <a:pt x="7202" y="3189"/>
                    <a:pt x="5691" y="3189"/>
                  </a:cubicBezTo>
                  <a:cubicBezTo>
                    <a:pt x="5348" y="3189"/>
                    <a:pt x="4620" y="2805"/>
                    <a:pt x="3710" y="2221"/>
                  </a:cubicBezTo>
                  <a:cubicBezTo>
                    <a:pt x="2522" y="3170"/>
                    <a:pt x="1259" y="4071"/>
                    <a:pt x="0" y="4423"/>
                  </a:cubicBezTo>
                  <a:cubicBezTo>
                    <a:pt x="250" y="4897"/>
                    <a:pt x="634" y="4647"/>
                    <a:pt x="715" y="544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8" name="Shape 2829"/>
            <p:cNvSpPr/>
            <p:nvPr/>
          </p:nvSpPr>
          <p:spPr>
            <a:xfrm>
              <a:off x="6409491" y="3479069"/>
              <a:ext cx="209080" cy="136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573" extrusionOk="0">
                  <a:moveTo>
                    <a:pt x="19263" y="14426"/>
                  </a:moveTo>
                  <a:cubicBezTo>
                    <a:pt x="18770" y="14319"/>
                    <a:pt x="18135" y="13994"/>
                    <a:pt x="18347" y="13559"/>
                  </a:cubicBezTo>
                  <a:cubicBezTo>
                    <a:pt x="18360" y="13530"/>
                    <a:pt x="18389" y="13476"/>
                    <a:pt x="18410" y="13433"/>
                  </a:cubicBezTo>
                  <a:cubicBezTo>
                    <a:pt x="17750" y="12610"/>
                    <a:pt x="17577" y="9945"/>
                    <a:pt x="17997" y="9293"/>
                  </a:cubicBezTo>
                  <a:cubicBezTo>
                    <a:pt x="18535" y="8463"/>
                    <a:pt x="17135" y="5307"/>
                    <a:pt x="16490" y="4144"/>
                  </a:cubicBezTo>
                  <a:cubicBezTo>
                    <a:pt x="16189" y="3598"/>
                    <a:pt x="15532" y="1782"/>
                    <a:pt x="14921" y="0"/>
                  </a:cubicBezTo>
                  <a:cubicBezTo>
                    <a:pt x="14362" y="280"/>
                    <a:pt x="13867" y="595"/>
                    <a:pt x="13771" y="843"/>
                  </a:cubicBezTo>
                  <a:cubicBezTo>
                    <a:pt x="13560" y="1384"/>
                    <a:pt x="12854" y="1930"/>
                    <a:pt x="12432" y="1930"/>
                  </a:cubicBezTo>
                  <a:cubicBezTo>
                    <a:pt x="12010" y="1930"/>
                    <a:pt x="11587" y="1604"/>
                    <a:pt x="11235" y="2146"/>
                  </a:cubicBezTo>
                  <a:cubicBezTo>
                    <a:pt x="10883" y="2689"/>
                    <a:pt x="10391" y="2907"/>
                    <a:pt x="10178" y="2582"/>
                  </a:cubicBezTo>
                  <a:cubicBezTo>
                    <a:pt x="9967" y="2255"/>
                    <a:pt x="9263" y="1930"/>
                    <a:pt x="8769" y="1930"/>
                  </a:cubicBezTo>
                  <a:cubicBezTo>
                    <a:pt x="8279" y="1930"/>
                    <a:pt x="6728" y="1277"/>
                    <a:pt x="6377" y="1277"/>
                  </a:cubicBezTo>
                  <a:cubicBezTo>
                    <a:pt x="6167" y="1277"/>
                    <a:pt x="5829" y="1321"/>
                    <a:pt x="5460" y="1398"/>
                  </a:cubicBezTo>
                  <a:cubicBezTo>
                    <a:pt x="5539" y="1634"/>
                    <a:pt x="5477" y="1916"/>
                    <a:pt x="5232" y="2200"/>
                  </a:cubicBezTo>
                  <a:cubicBezTo>
                    <a:pt x="4809" y="2689"/>
                    <a:pt x="3964" y="3423"/>
                    <a:pt x="3647" y="3749"/>
                  </a:cubicBezTo>
                  <a:cubicBezTo>
                    <a:pt x="3330" y="4075"/>
                    <a:pt x="2221" y="8150"/>
                    <a:pt x="1481" y="9291"/>
                  </a:cubicBezTo>
                  <a:cubicBezTo>
                    <a:pt x="743" y="10432"/>
                    <a:pt x="55" y="10596"/>
                    <a:pt x="2" y="11002"/>
                  </a:cubicBezTo>
                  <a:cubicBezTo>
                    <a:pt x="-50" y="11411"/>
                    <a:pt x="848" y="12471"/>
                    <a:pt x="848" y="13123"/>
                  </a:cubicBezTo>
                  <a:cubicBezTo>
                    <a:pt x="848" y="13776"/>
                    <a:pt x="1058" y="14426"/>
                    <a:pt x="1640" y="14426"/>
                  </a:cubicBezTo>
                  <a:cubicBezTo>
                    <a:pt x="2221" y="14426"/>
                    <a:pt x="1587" y="16547"/>
                    <a:pt x="1956" y="16709"/>
                  </a:cubicBezTo>
                  <a:cubicBezTo>
                    <a:pt x="2327" y="16872"/>
                    <a:pt x="4596" y="17117"/>
                    <a:pt x="4596" y="17933"/>
                  </a:cubicBezTo>
                  <a:cubicBezTo>
                    <a:pt x="4596" y="18567"/>
                    <a:pt x="4847" y="19100"/>
                    <a:pt x="4738" y="19540"/>
                  </a:cubicBezTo>
                  <a:cubicBezTo>
                    <a:pt x="5377" y="19705"/>
                    <a:pt x="5845" y="21044"/>
                    <a:pt x="6095" y="20948"/>
                  </a:cubicBezTo>
                  <a:cubicBezTo>
                    <a:pt x="6377" y="20841"/>
                    <a:pt x="8279" y="21493"/>
                    <a:pt x="8630" y="21384"/>
                  </a:cubicBezTo>
                  <a:cubicBezTo>
                    <a:pt x="8981" y="21275"/>
                    <a:pt x="10602" y="21384"/>
                    <a:pt x="11164" y="21493"/>
                  </a:cubicBezTo>
                  <a:cubicBezTo>
                    <a:pt x="11728" y="21600"/>
                    <a:pt x="12361" y="21166"/>
                    <a:pt x="12854" y="20405"/>
                  </a:cubicBezTo>
                  <a:cubicBezTo>
                    <a:pt x="13348" y="19643"/>
                    <a:pt x="15109" y="19536"/>
                    <a:pt x="15673" y="19643"/>
                  </a:cubicBezTo>
                  <a:cubicBezTo>
                    <a:pt x="16234" y="19754"/>
                    <a:pt x="17361" y="19972"/>
                    <a:pt x="17573" y="20516"/>
                  </a:cubicBezTo>
                  <a:cubicBezTo>
                    <a:pt x="17685" y="20798"/>
                    <a:pt x="18347" y="21225"/>
                    <a:pt x="19018" y="21573"/>
                  </a:cubicBezTo>
                  <a:cubicBezTo>
                    <a:pt x="19097" y="21034"/>
                    <a:pt x="18995" y="20333"/>
                    <a:pt x="19016" y="19643"/>
                  </a:cubicBezTo>
                  <a:cubicBezTo>
                    <a:pt x="19051" y="18503"/>
                    <a:pt x="19473" y="16765"/>
                    <a:pt x="20211" y="16654"/>
                  </a:cubicBezTo>
                  <a:cubicBezTo>
                    <a:pt x="20951" y="16547"/>
                    <a:pt x="21550" y="16547"/>
                    <a:pt x="21445" y="14645"/>
                  </a:cubicBezTo>
                  <a:cubicBezTo>
                    <a:pt x="21442" y="14580"/>
                    <a:pt x="21442" y="14532"/>
                    <a:pt x="21439" y="14471"/>
                  </a:cubicBezTo>
                  <a:cubicBezTo>
                    <a:pt x="21066" y="13976"/>
                    <a:pt x="20715" y="13559"/>
                    <a:pt x="20600" y="13559"/>
                  </a:cubicBezTo>
                  <a:cubicBezTo>
                    <a:pt x="20319" y="13559"/>
                    <a:pt x="19473" y="14472"/>
                    <a:pt x="19263" y="1442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9" name="Shape 2830"/>
            <p:cNvSpPr/>
            <p:nvPr/>
          </p:nvSpPr>
          <p:spPr>
            <a:xfrm>
              <a:off x="6559357" y="3479069"/>
              <a:ext cx="71799" cy="89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15617" y="5455"/>
                  </a:moveTo>
                  <a:cubicBezTo>
                    <a:pt x="14786" y="3310"/>
                    <a:pt x="12111" y="2483"/>
                    <a:pt x="10660" y="2483"/>
                  </a:cubicBezTo>
                  <a:cubicBezTo>
                    <a:pt x="9215" y="2483"/>
                    <a:pt x="6742" y="-156"/>
                    <a:pt x="5089" y="8"/>
                  </a:cubicBezTo>
                  <a:cubicBezTo>
                    <a:pt x="4191" y="97"/>
                    <a:pt x="1958" y="531"/>
                    <a:pt x="0" y="1040"/>
                  </a:cubicBezTo>
                  <a:cubicBezTo>
                    <a:pt x="1792" y="3747"/>
                    <a:pt x="3717" y="6505"/>
                    <a:pt x="4600" y="7335"/>
                  </a:cubicBezTo>
                  <a:cubicBezTo>
                    <a:pt x="6490" y="9100"/>
                    <a:pt x="10593" y="13894"/>
                    <a:pt x="9018" y="15156"/>
                  </a:cubicBezTo>
                  <a:cubicBezTo>
                    <a:pt x="7785" y="16146"/>
                    <a:pt x="8293" y="20194"/>
                    <a:pt x="10228" y="21444"/>
                  </a:cubicBezTo>
                  <a:cubicBezTo>
                    <a:pt x="11124" y="20509"/>
                    <a:pt x="14169" y="17444"/>
                    <a:pt x="14169" y="16514"/>
                  </a:cubicBezTo>
                  <a:cubicBezTo>
                    <a:pt x="14169" y="15524"/>
                    <a:pt x="14379" y="13542"/>
                    <a:pt x="16853" y="14038"/>
                  </a:cubicBezTo>
                  <a:cubicBezTo>
                    <a:pt x="19331" y="14534"/>
                    <a:pt x="21600" y="15362"/>
                    <a:pt x="21600" y="14700"/>
                  </a:cubicBezTo>
                  <a:cubicBezTo>
                    <a:pt x="21600" y="14038"/>
                    <a:pt x="20981" y="11896"/>
                    <a:pt x="19950" y="11066"/>
                  </a:cubicBezTo>
                  <a:cubicBezTo>
                    <a:pt x="18919" y="10245"/>
                    <a:pt x="16446" y="7603"/>
                    <a:pt x="15617" y="545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0" name="Shape 2831"/>
            <p:cNvSpPr/>
            <p:nvPr/>
          </p:nvSpPr>
          <p:spPr>
            <a:xfrm>
              <a:off x="6453569" y="3602488"/>
              <a:ext cx="144703" cy="7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594" extrusionOk="0">
                  <a:moveTo>
                    <a:pt x="16566" y="177"/>
                  </a:moveTo>
                  <a:cubicBezTo>
                    <a:pt x="15754" y="-6"/>
                    <a:pt x="13218" y="177"/>
                    <a:pt x="12507" y="1484"/>
                  </a:cubicBezTo>
                  <a:cubicBezTo>
                    <a:pt x="11797" y="2786"/>
                    <a:pt x="10886" y="3530"/>
                    <a:pt x="10074" y="3347"/>
                  </a:cubicBezTo>
                  <a:cubicBezTo>
                    <a:pt x="9264" y="3160"/>
                    <a:pt x="6931" y="2973"/>
                    <a:pt x="6425" y="3160"/>
                  </a:cubicBezTo>
                  <a:cubicBezTo>
                    <a:pt x="5920" y="3347"/>
                    <a:pt x="3181" y="2230"/>
                    <a:pt x="2775" y="2413"/>
                  </a:cubicBezTo>
                  <a:cubicBezTo>
                    <a:pt x="2415" y="2578"/>
                    <a:pt x="1741" y="284"/>
                    <a:pt x="821" y="0"/>
                  </a:cubicBezTo>
                  <a:cubicBezTo>
                    <a:pt x="777" y="211"/>
                    <a:pt x="697" y="412"/>
                    <a:pt x="543" y="597"/>
                  </a:cubicBezTo>
                  <a:cubicBezTo>
                    <a:pt x="-142" y="1438"/>
                    <a:pt x="-218" y="3668"/>
                    <a:pt x="543" y="4928"/>
                  </a:cubicBezTo>
                  <a:cubicBezTo>
                    <a:pt x="1302" y="6186"/>
                    <a:pt x="2292" y="8978"/>
                    <a:pt x="1607" y="8978"/>
                  </a:cubicBezTo>
                  <a:cubicBezTo>
                    <a:pt x="924" y="8978"/>
                    <a:pt x="390" y="10652"/>
                    <a:pt x="466" y="11490"/>
                  </a:cubicBezTo>
                  <a:cubicBezTo>
                    <a:pt x="543" y="12331"/>
                    <a:pt x="239" y="14145"/>
                    <a:pt x="466" y="14565"/>
                  </a:cubicBezTo>
                  <a:cubicBezTo>
                    <a:pt x="697" y="14984"/>
                    <a:pt x="2292" y="17780"/>
                    <a:pt x="2367" y="18615"/>
                  </a:cubicBezTo>
                  <a:cubicBezTo>
                    <a:pt x="2436" y="19352"/>
                    <a:pt x="3088" y="19734"/>
                    <a:pt x="3040" y="20380"/>
                  </a:cubicBezTo>
                  <a:cubicBezTo>
                    <a:pt x="4317" y="20203"/>
                    <a:pt x="7025" y="19918"/>
                    <a:pt x="7640" y="20481"/>
                  </a:cubicBezTo>
                  <a:cubicBezTo>
                    <a:pt x="8451" y="21227"/>
                    <a:pt x="11292" y="21594"/>
                    <a:pt x="11292" y="21594"/>
                  </a:cubicBezTo>
                  <a:cubicBezTo>
                    <a:pt x="12101" y="21594"/>
                    <a:pt x="12812" y="21038"/>
                    <a:pt x="12610" y="20108"/>
                  </a:cubicBezTo>
                  <a:cubicBezTo>
                    <a:pt x="12438" y="19322"/>
                    <a:pt x="13494" y="18802"/>
                    <a:pt x="14257" y="18658"/>
                  </a:cubicBezTo>
                  <a:cubicBezTo>
                    <a:pt x="14123" y="17798"/>
                    <a:pt x="14034" y="17088"/>
                    <a:pt x="14230" y="16938"/>
                  </a:cubicBezTo>
                  <a:cubicBezTo>
                    <a:pt x="14611" y="16660"/>
                    <a:pt x="16816" y="16100"/>
                    <a:pt x="17729" y="16938"/>
                  </a:cubicBezTo>
                  <a:cubicBezTo>
                    <a:pt x="18192" y="17366"/>
                    <a:pt x="18712" y="16963"/>
                    <a:pt x="19114" y="16464"/>
                  </a:cubicBezTo>
                  <a:cubicBezTo>
                    <a:pt x="18992" y="15681"/>
                    <a:pt x="18873" y="15063"/>
                    <a:pt x="18641" y="14984"/>
                  </a:cubicBezTo>
                  <a:cubicBezTo>
                    <a:pt x="18081" y="14801"/>
                    <a:pt x="17224" y="10514"/>
                    <a:pt x="17931" y="10233"/>
                  </a:cubicBezTo>
                  <a:cubicBezTo>
                    <a:pt x="18641" y="9957"/>
                    <a:pt x="19554" y="5485"/>
                    <a:pt x="20670" y="4836"/>
                  </a:cubicBezTo>
                  <a:cubicBezTo>
                    <a:pt x="21112" y="4576"/>
                    <a:pt x="21302" y="4086"/>
                    <a:pt x="21382" y="3484"/>
                  </a:cubicBezTo>
                  <a:cubicBezTo>
                    <a:pt x="20416" y="2888"/>
                    <a:pt x="19462" y="2156"/>
                    <a:pt x="19302" y="1673"/>
                  </a:cubicBezTo>
                  <a:cubicBezTo>
                    <a:pt x="18997" y="741"/>
                    <a:pt x="17374" y="367"/>
                    <a:pt x="16566" y="17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1" name="Shape 2832"/>
            <p:cNvSpPr/>
            <p:nvPr/>
          </p:nvSpPr>
          <p:spPr>
            <a:xfrm>
              <a:off x="6409491" y="3655383"/>
              <a:ext cx="62362" cy="44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600" extrusionOk="0">
                  <a:moveTo>
                    <a:pt x="4770" y="21600"/>
                  </a:moveTo>
                  <a:lnTo>
                    <a:pt x="4770" y="21600"/>
                  </a:lnTo>
                  <a:cubicBezTo>
                    <a:pt x="4843" y="21519"/>
                    <a:pt x="4945" y="21459"/>
                    <a:pt x="5068" y="21411"/>
                  </a:cubicBezTo>
                  <a:cubicBezTo>
                    <a:pt x="5091" y="21405"/>
                    <a:pt x="5106" y="21388"/>
                    <a:pt x="5132" y="21378"/>
                  </a:cubicBezTo>
                  <a:cubicBezTo>
                    <a:pt x="5258" y="21341"/>
                    <a:pt x="5413" y="21314"/>
                    <a:pt x="5573" y="21291"/>
                  </a:cubicBezTo>
                  <a:cubicBezTo>
                    <a:pt x="5597" y="21281"/>
                    <a:pt x="5617" y="21281"/>
                    <a:pt x="5638" y="21281"/>
                  </a:cubicBezTo>
                  <a:cubicBezTo>
                    <a:pt x="6319" y="21198"/>
                    <a:pt x="7231" y="21258"/>
                    <a:pt x="8163" y="21214"/>
                  </a:cubicBezTo>
                  <a:cubicBezTo>
                    <a:pt x="8222" y="21210"/>
                    <a:pt x="8289" y="21210"/>
                    <a:pt x="8356" y="21210"/>
                  </a:cubicBezTo>
                  <a:cubicBezTo>
                    <a:pt x="8561" y="21193"/>
                    <a:pt x="8768" y="21171"/>
                    <a:pt x="8979" y="21150"/>
                  </a:cubicBezTo>
                  <a:cubicBezTo>
                    <a:pt x="9057" y="21133"/>
                    <a:pt x="9139" y="21133"/>
                    <a:pt x="9224" y="21117"/>
                  </a:cubicBezTo>
                  <a:cubicBezTo>
                    <a:pt x="9496" y="21069"/>
                    <a:pt x="9762" y="21009"/>
                    <a:pt x="10016" y="20916"/>
                  </a:cubicBezTo>
                  <a:cubicBezTo>
                    <a:pt x="12109" y="20173"/>
                    <a:pt x="12632" y="16952"/>
                    <a:pt x="13681" y="17690"/>
                  </a:cubicBezTo>
                  <a:cubicBezTo>
                    <a:pt x="14731" y="18435"/>
                    <a:pt x="20322" y="14388"/>
                    <a:pt x="21021" y="12899"/>
                  </a:cubicBezTo>
                  <a:cubicBezTo>
                    <a:pt x="21108" y="12727"/>
                    <a:pt x="21152" y="12557"/>
                    <a:pt x="21167" y="12395"/>
                  </a:cubicBezTo>
                  <a:cubicBezTo>
                    <a:pt x="21278" y="11248"/>
                    <a:pt x="19779" y="10570"/>
                    <a:pt x="19621" y="9261"/>
                  </a:cubicBezTo>
                  <a:cubicBezTo>
                    <a:pt x="19448" y="7778"/>
                    <a:pt x="15783" y="2815"/>
                    <a:pt x="15254" y="2070"/>
                  </a:cubicBezTo>
                  <a:cubicBezTo>
                    <a:pt x="15149" y="1919"/>
                    <a:pt x="15102" y="1634"/>
                    <a:pt x="15079" y="1305"/>
                  </a:cubicBezTo>
                  <a:cubicBezTo>
                    <a:pt x="15079" y="1271"/>
                    <a:pt x="15070" y="1244"/>
                    <a:pt x="15070" y="1211"/>
                  </a:cubicBezTo>
                  <a:cubicBezTo>
                    <a:pt x="15055" y="859"/>
                    <a:pt x="15070" y="446"/>
                    <a:pt x="15102" y="0"/>
                  </a:cubicBezTo>
                  <a:cubicBezTo>
                    <a:pt x="9636" y="1124"/>
                    <a:pt x="1531" y="3520"/>
                    <a:pt x="1531" y="3520"/>
                  </a:cubicBezTo>
                  <a:cubicBezTo>
                    <a:pt x="1531" y="3520"/>
                    <a:pt x="1332" y="3319"/>
                    <a:pt x="1063" y="3053"/>
                  </a:cubicBezTo>
                  <a:cubicBezTo>
                    <a:pt x="230" y="6832"/>
                    <a:pt x="-322" y="12009"/>
                    <a:pt x="210" y="14660"/>
                  </a:cubicBezTo>
                  <a:cubicBezTo>
                    <a:pt x="736" y="17255"/>
                    <a:pt x="2396" y="19070"/>
                    <a:pt x="477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2" name="Shape 2833"/>
            <p:cNvSpPr/>
            <p:nvPr/>
          </p:nvSpPr>
          <p:spPr>
            <a:xfrm>
              <a:off x="6453569" y="3364466"/>
              <a:ext cx="413269" cy="237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7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5"/>
                    <a:pt x="21036" y="10502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5"/>
                    <a:pt x="21224" y="9346"/>
                    <a:pt x="21224" y="9161"/>
                  </a:cubicBezTo>
                  <a:cubicBezTo>
                    <a:pt x="21224" y="8976"/>
                    <a:pt x="21600" y="8652"/>
                    <a:pt x="21573" y="8283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1"/>
                  </a:cubicBezTo>
                  <a:cubicBezTo>
                    <a:pt x="19532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7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8"/>
                    <a:pt x="15637" y="3523"/>
                    <a:pt x="15448" y="3384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1"/>
                    <a:pt x="14293" y="1858"/>
                  </a:cubicBezTo>
                  <a:cubicBezTo>
                    <a:pt x="14400" y="1535"/>
                    <a:pt x="14266" y="656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3"/>
                    <a:pt x="12036" y="656"/>
                    <a:pt x="11767" y="656"/>
                  </a:cubicBezTo>
                  <a:cubicBezTo>
                    <a:pt x="11618" y="656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0" y="1673"/>
                    <a:pt x="9940" y="2043"/>
                  </a:cubicBezTo>
                  <a:cubicBezTo>
                    <a:pt x="9940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8"/>
                    <a:pt x="7827" y="2167"/>
                  </a:cubicBezTo>
                  <a:cubicBezTo>
                    <a:pt x="7505" y="2475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8"/>
                  </a:cubicBezTo>
                  <a:cubicBezTo>
                    <a:pt x="5893" y="1613"/>
                    <a:pt x="5319" y="1982"/>
                    <a:pt x="5105" y="1550"/>
                  </a:cubicBezTo>
                  <a:cubicBezTo>
                    <a:pt x="4890" y="1119"/>
                    <a:pt x="3493" y="1119"/>
                    <a:pt x="3027" y="1119"/>
                  </a:cubicBezTo>
                  <a:cubicBezTo>
                    <a:pt x="2562" y="1119"/>
                    <a:pt x="2454" y="1550"/>
                    <a:pt x="2239" y="1920"/>
                  </a:cubicBezTo>
                  <a:cubicBezTo>
                    <a:pt x="2045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3" y="2875"/>
                  </a:cubicBezTo>
                  <a:cubicBezTo>
                    <a:pt x="1800" y="3152"/>
                    <a:pt x="2311" y="4492"/>
                    <a:pt x="2176" y="4909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8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4" y="9254"/>
                    <a:pt x="0" y="10224"/>
                    <a:pt x="0" y="10593"/>
                  </a:cubicBezTo>
                  <a:cubicBezTo>
                    <a:pt x="0" y="10963"/>
                    <a:pt x="295" y="11472"/>
                    <a:pt x="537" y="11610"/>
                  </a:cubicBezTo>
                  <a:cubicBezTo>
                    <a:pt x="639" y="11670"/>
                    <a:pt x="704" y="11752"/>
                    <a:pt x="734" y="11849"/>
                  </a:cubicBezTo>
                  <a:cubicBezTo>
                    <a:pt x="922" y="11806"/>
                    <a:pt x="1094" y="11781"/>
                    <a:pt x="1201" y="11781"/>
                  </a:cubicBezTo>
                  <a:cubicBezTo>
                    <a:pt x="1380" y="11781"/>
                    <a:pt x="2168" y="12151"/>
                    <a:pt x="2418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3" y="12704"/>
                    <a:pt x="3493" y="12581"/>
                    <a:pt x="3672" y="12273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5" y="11841"/>
                    <a:pt x="4962" y="11534"/>
                  </a:cubicBezTo>
                  <a:cubicBezTo>
                    <a:pt x="5070" y="11227"/>
                    <a:pt x="6145" y="10732"/>
                    <a:pt x="6430" y="10671"/>
                  </a:cubicBezTo>
                  <a:cubicBezTo>
                    <a:pt x="6717" y="10610"/>
                    <a:pt x="7146" y="11595"/>
                    <a:pt x="7397" y="11595"/>
                  </a:cubicBezTo>
                  <a:cubicBezTo>
                    <a:pt x="7649" y="11595"/>
                    <a:pt x="8113" y="11904"/>
                    <a:pt x="8257" y="12704"/>
                  </a:cubicBezTo>
                  <a:cubicBezTo>
                    <a:pt x="8401" y="13506"/>
                    <a:pt x="8830" y="14493"/>
                    <a:pt x="9009" y="14799"/>
                  </a:cubicBezTo>
                  <a:cubicBezTo>
                    <a:pt x="9188" y="15109"/>
                    <a:pt x="9296" y="15909"/>
                    <a:pt x="9296" y="16156"/>
                  </a:cubicBezTo>
                  <a:cubicBezTo>
                    <a:pt x="9296" y="16403"/>
                    <a:pt x="8902" y="16094"/>
                    <a:pt x="8472" y="15909"/>
                  </a:cubicBezTo>
                  <a:cubicBezTo>
                    <a:pt x="8043" y="15723"/>
                    <a:pt x="8006" y="16463"/>
                    <a:pt x="8006" y="16833"/>
                  </a:cubicBezTo>
                  <a:cubicBezTo>
                    <a:pt x="8006" y="17203"/>
                    <a:pt x="7397" y="18497"/>
                    <a:pt x="7290" y="18744"/>
                  </a:cubicBezTo>
                  <a:cubicBezTo>
                    <a:pt x="7182" y="18991"/>
                    <a:pt x="7505" y="19175"/>
                    <a:pt x="7756" y="19236"/>
                  </a:cubicBezTo>
                  <a:cubicBezTo>
                    <a:pt x="7863" y="19262"/>
                    <a:pt x="8293" y="18744"/>
                    <a:pt x="8436" y="18744"/>
                  </a:cubicBezTo>
                  <a:cubicBezTo>
                    <a:pt x="8495" y="18744"/>
                    <a:pt x="8673" y="18981"/>
                    <a:pt x="8863" y="19262"/>
                  </a:cubicBezTo>
                  <a:cubicBezTo>
                    <a:pt x="8822" y="18298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6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4"/>
                    <a:pt x="12304" y="18652"/>
                  </a:cubicBezTo>
                  <a:cubicBezTo>
                    <a:pt x="12340" y="18959"/>
                    <a:pt x="13219" y="19269"/>
                    <a:pt x="13523" y="19606"/>
                  </a:cubicBezTo>
                  <a:cubicBezTo>
                    <a:pt x="13828" y="19946"/>
                    <a:pt x="13433" y="20900"/>
                    <a:pt x="13577" y="21209"/>
                  </a:cubicBezTo>
                  <a:cubicBezTo>
                    <a:pt x="13721" y="21517"/>
                    <a:pt x="14185" y="21270"/>
                    <a:pt x="14562" y="20808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1"/>
                    <a:pt x="17212" y="19883"/>
                    <a:pt x="17338" y="19546"/>
                  </a:cubicBezTo>
                  <a:cubicBezTo>
                    <a:pt x="17463" y="19206"/>
                    <a:pt x="17051" y="18868"/>
                    <a:pt x="16120" y="18991"/>
                  </a:cubicBezTo>
                  <a:cubicBezTo>
                    <a:pt x="15188" y="19114"/>
                    <a:pt x="15135" y="17604"/>
                    <a:pt x="15135" y="17295"/>
                  </a:cubicBezTo>
                  <a:cubicBezTo>
                    <a:pt x="15135" y="16988"/>
                    <a:pt x="16102" y="15723"/>
                    <a:pt x="16657" y="15632"/>
                  </a:cubicBezTo>
                  <a:cubicBezTo>
                    <a:pt x="17212" y="15539"/>
                    <a:pt x="17660" y="15262"/>
                    <a:pt x="18197" y="14832"/>
                  </a:cubicBezTo>
                  <a:cubicBezTo>
                    <a:pt x="18414" y="14658"/>
                    <a:pt x="18794" y="14481"/>
                    <a:pt x="19182" y="14355"/>
                  </a:cubicBezTo>
                  <a:cubicBezTo>
                    <a:pt x="19124" y="13918"/>
                    <a:pt x="19049" y="13407"/>
                    <a:pt x="19209" y="133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3" name="Shape 2834"/>
            <p:cNvSpPr/>
            <p:nvPr/>
          </p:nvSpPr>
          <p:spPr>
            <a:xfrm>
              <a:off x="6471200" y="3241047"/>
              <a:ext cx="217260" cy="154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257" extrusionOk="0">
                  <a:moveTo>
                    <a:pt x="20225" y="10551"/>
                  </a:moveTo>
                  <a:cubicBezTo>
                    <a:pt x="19817" y="10409"/>
                    <a:pt x="19562" y="9138"/>
                    <a:pt x="18899" y="8784"/>
                  </a:cubicBezTo>
                  <a:cubicBezTo>
                    <a:pt x="18238" y="8431"/>
                    <a:pt x="18390" y="7300"/>
                    <a:pt x="17831" y="6805"/>
                  </a:cubicBezTo>
                  <a:cubicBezTo>
                    <a:pt x="17271" y="6310"/>
                    <a:pt x="17626" y="5321"/>
                    <a:pt x="17575" y="4543"/>
                  </a:cubicBezTo>
                  <a:cubicBezTo>
                    <a:pt x="17525" y="3766"/>
                    <a:pt x="17678" y="2565"/>
                    <a:pt x="17372" y="2353"/>
                  </a:cubicBezTo>
                  <a:cubicBezTo>
                    <a:pt x="17065" y="2140"/>
                    <a:pt x="15792" y="1151"/>
                    <a:pt x="15233" y="1506"/>
                  </a:cubicBezTo>
                  <a:cubicBezTo>
                    <a:pt x="14671" y="1859"/>
                    <a:pt x="14264" y="2140"/>
                    <a:pt x="14009" y="1506"/>
                  </a:cubicBezTo>
                  <a:cubicBezTo>
                    <a:pt x="13754" y="870"/>
                    <a:pt x="13398" y="515"/>
                    <a:pt x="12838" y="727"/>
                  </a:cubicBezTo>
                  <a:cubicBezTo>
                    <a:pt x="12277" y="939"/>
                    <a:pt x="11920" y="586"/>
                    <a:pt x="11614" y="232"/>
                  </a:cubicBezTo>
                  <a:cubicBezTo>
                    <a:pt x="11568" y="178"/>
                    <a:pt x="11531" y="94"/>
                    <a:pt x="11498" y="0"/>
                  </a:cubicBezTo>
                  <a:cubicBezTo>
                    <a:pt x="11273" y="65"/>
                    <a:pt x="10975" y="186"/>
                    <a:pt x="10784" y="398"/>
                  </a:cubicBezTo>
                  <a:cubicBezTo>
                    <a:pt x="10444" y="775"/>
                    <a:pt x="10377" y="1529"/>
                    <a:pt x="9900" y="1529"/>
                  </a:cubicBezTo>
                  <a:cubicBezTo>
                    <a:pt x="9425" y="1529"/>
                    <a:pt x="8882" y="1247"/>
                    <a:pt x="8338" y="1812"/>
                  </a:cubicBezTo>
                  <a:cubicBezTo>
                    <a:pt x="7794" y="2377"/>
                    <a:pt x="7659" y="3038"/>
                    <a:pt x="7726" y="3507"/>
                  </a:cubicBezTo>
                  <a:cubicBezTo>
                    <a:pt x="7794" y="3978"/>
                    <a:pt x="7863" y="4733"/>
                    <a:pt x="7455" y="4733"/>
                  </a:cubicBezTo>
                  <a:cubicBezTo>
                    <a:pt x="7047" y="4733"/>
                    <a:pt x="7116" y="5394"/>
                    <a:pt x="6708" y="5583"/>
                  </a:cubicBezTo>
                  <a:cubicBezTo>
                    <a:pt x="6301" y="5770"/>
                    <a:pt x="5621" y="6619"/>
                    <a:pt x="5552" y="7087"/>
                  </a:cubicBezTo>
                  <a:cubicBezTo>
                    <a:pt x="5485" y="7561"/>
                    <a:pt x="5485" y="8596"/>
                    <a:pt x="5213" y="8596"/>
                  </a:cubicBezTo>
                  <a:cubicBezTo>
                    <a:pt x="4940" y="8596"/>
                    <a:pt x="3991" y="8786"/>
                    <a:pt x="3718" y="9256"/>
                  </a:cubicBezTo>
                  <a:cubicBezTo>
                    <a:pt x="3447" y="9728"/>
                    <a:pt x="3110" y="10197"/>
                    <a:pt x="2565" y="10010"/>
                  </a:cubicBezTo>
                  <a:cubicBezTo>
                    <a:pt x="2286" y="9912"/>
                    <a:pt x="1538" y="9865"/>
                    <a:pt x="881" y="9844"/>
                  </a:cubicBezTo>
                  <a:cubicBezTo>
                    <a:pt x="891" y="9937"/>
                    <a:pt x="891" y="10028"/>
                    <a:pt x="866" y="10127"/>
                  </a:cubicBezTo>
                  <a:cubicBezTo>
                    <a:pt x="611" y="11116"/>
                    <a:pt x="814" y="12034"/>
                    <a:pt x="1223" y="12530"/>
                  </a:cubicBezTo>
                  <a:cubicBezTo>
                    <a:pt x="1630" y="13023"/>
                    <a:pt x="1783" y="15003"/>
                    <a:pt x="1324" y="15286"/>
                  </a:cubicBezTo>
                  <a:cubicBezTo>
                    <a:pt x="866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5"/>
                  </a:cubicBezTo>
                  <a:cubicBezTo>
                    <a:pt x="678" y="18941"/>
                    <a:pt x="675" y="19659"/>
                    <a:pt x="724" y="20284"/>
                  </a:cubicBezTo>
                  <a:cubicBezTo>
                    <a:pt x="1156" y="20310"/>
                    <a:pt x="1584" y="20417"/>
                    <a:pt x="1952" y="19904"/>
                  </a:cubicBezTo>
                  <a:cubicBezTo>
                    <a:pt x="2361" y="19337"/>
                    <a:pt x="2565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4" y="19998"/>
                    <a:pt x="8882" y="19433"/>
                    <a:pt x="9492" y="19809"/>
                  </a:cubicBezTo>
                  <a:cubicBezTo>
                    <a:pt x="10105" y="20187"/>
                    <a:pt x="10987" y="20564"/>
                    <a:pt x="11054" y="20091"/>
                  </a:cubicBezTo>
                  <a:cubicBezTo>
                    <a:pt x="11123" y="19620"/>
                    <a:pt x="11939" y="20752"/>
                    <a:pt x="12549" y="20281"/>
                  </a:cubicBezTo>
                  <a:cubicBezTo>
                    <a:pt x="13161" y="19809"/>
                    <a:pt x="13704" y="21222"/>
                    <a:pt x="14045" y="20939"/>
                  </a:cubicBezTo>
                  <a:cubicBezTo>
                    <a:pt x="14384" y="20655"/>
                    <a:pt x="15810" y="20657"/>
                    <a:pt x="16149" y="21129"/>
                  </a:cubicBezTo>
                  <a:cubicBezTo>
                    <a:pt x="16491" y="21600"/>
                    <a:pt x="16556" y="20655"/>
                    <a:pt x="16556" y="20091"/>
                  </a:cubicBezTo>
                  <a:cubicBezTo>
                    <a:pt x="16556" y="19526"/>
                    <a:pt x="17917" y="18020"/>
                    <a:pt x="17917" y="18020"/>
                  </a:cubicBezTo>
                  <a:cubicBezTo>
                    <a:pt x="17917" y="18020"/>
                    <a:pt x="18841" y="17952"/>
                    <a:pt x="19393" y="17607"/>
                  </a:cubicBezTo>
                  <a:cubicBezTo>
                    <a:pt x="19270" y="17362"/>
                    <a:pt x="19166" y="16961"/>
                    <a:pt x="19053" y="16275"/>
                  </a:cubicBezTo>
                  <a:cubicBezTo>
                    <a:pt x="18799" y="14720"/>
                    <a:pt x="18390" y="13802"/>
                    <a:pt x="18696" y="13306"/>
                  </a:cubicBezTo>
                  <a:cubicBezTo>
                    <a:pt x="19002" y="12811"/>
                    <a:pt x="19868" y="13943"/>
                    <a:pt x="20326" y="13659"/>
                  </a:cubicBezTo>
                  <a:cubicBezTo>
                    <a:pt x="20785" y="13378"/>
                    <a:pt x="21600" y="12811"/>
                    <a:pt x="21499" y="12177"/>
                  </a:cubicBezTo>
                  <a:cubicBezTo>
                    <a:pt x="21396" y="11541"/>
                    <a:pt x="20633" y="10691"/>
                    <a:pt x="20225" y="1055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4" name="Shape 2835"/>
            <p:cNvSpPr/>
            <p:nvPr/>
          </p:nvSpPr>
          <p:spPr>
            <a:xfrm>
              <a:off x="6418307" y="3170522"/>
              <a:ext cx="168511" cy="80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40" extrusionOk="0">
                  <a:moveTo>
                    <a:pt x="6976" y="14951"/>
                  </a:moveTo>
                  <a:cubicBezTo>
                    <a:pt x="7770" y="14951"/>
                    <a:pt x="9624" y="15791"/>
                    <a:pt x="10682" y="14951"/>
                  </a:cubicBezTo>
                  <a:cubicBezTo>
                    <a:pt x="11739" y="14115"/>
                    <a:pt x="11739" y="16632"/>
                    <a:pt x="12403" y="16346"/>
                  </a:cubicBezTo>
                  <a:cubicBezTo>
                    <a:pt x="13062" y="16067"/>
                    <a:pt x="14386" y="18024"/>
                    <a:pt x="15181" y="19421"/>
                  </a:cubicBezTo>
                  <a:cubicBezTo>
                    <a:pt x="15604" y="20165"/>
                    <a:pt x="16106" y="20759"/>
                    <a:pt x="16663" y="21440"/>
                  </a:cubicBezTo>
                  <a:cubicBezTo>
                    <a:pt x="16790" y="20984"/>
                    <a:pt x="16960" y="20534"/>
                    <a:pt x="17232" y="20105"/>
                  </a:cubicBezTo>
                  <a:cubicBezTo>
                    <a:pt x="17925" y="19010"/>
                    <a:pt x="18617" y="19557"/>
                    <a:pt x="19223" y="19557"/>
                  </a:cubicBezTo>
                  <a:cubicBezTo>
                    <a:pt x="19830" y="19557"/>
                    <a:pt x="19916" y="18095"/>
                    <a:pt x="20349" y="17364"/>
                  </a:cubicBezTo>
                  <a:cubicBezTo>
                    <a:pt x="20592" y="16953"/>
                    <a:pt x="20971" y="16719"/>
                    <a:pt x="21259" y="16593"/>
                  </a:cubicBezTo>
                  <a:cubicBezTo>
                    <a:pt x="21027" y="15581"/>
                    <a:pt x="21015" y="13611"/>
                    <a:pt x="20629" y="12797"/>
                  </a:cubicBezTo>
                  <a:cubicBezTo>
                    <a:pt x="20174" y="11841"/>
                    <a:pt x="19526" y="10193"/>
                    <a:pt x="19720" y="9237"/>
                  </a:cubicBezTo>
                  <a:cubicBezTo>
                    <a:pt x="19916" y="8277"/>
                    <a:pt x="19916" y="6909"/>
                    <a:pt x="19394" y="5813"/>
                  </a:cubicBezTo>
                  <a:cubicBezTo>
                    <a:pt x="19167" y="5333"/>
                    <a:pt x="18993" y="4772"/>
                    <a:pt x="18900" y="4236"/>
                  </a:cubicBezTo>
                  <a:cubicBezTo>
                    <a:pt x="17844" y="3951"/>
                    <a:pt x="16424" y="3626"/>
                    <a:pt x="16106" y="3852"/>
                  </a:cubicBezTo>
                  <a:cubicBezTo>
                    <a:pt x="15586" y="4218"/>
                    <a:pt x="13510" y="746"/>
                    <a:pt x="13163" y="197"/>
                  </a:cubicBezTo>
                  <a:cubicBezTo>
                    <a:pt x="12936" y="-160"/>
                    <a:pt x="11396" y="27"/>
                    <a:pt x="10009" y="299"/>
                  </a:cubicBezTo>
                  <a:cubicBezTo>
                    <a:pt x="9210" y="2166"/>
                    <a:pt x="9787" y="3539"/>
                    <a:pt x="9743" y="6408"/>
                  </a:cubicBezTo>
                  <a:cubicBezTo>
                    <a:pt x="9701" y="9333"/>
                    <a:pt x="8185" y="8783"/>
                    <a:pt x="7365" y="8783"/>
                  </a:cubicBezTo>
                  <a:cubicBezTo>
                    <a:pt x="6539" y="8783"/>
                    <a:pt x="5199" y="3578"/>
                    <a:pt x="4768" y="2388"/>
                  </a:cubicBezTo>
                  <a:cubicBezTo>
                    <a:pt x="4332" y="1202"/>
                    <a:pt x="2947" y="3852"/>
                    <a:pt x="1953" y="5126"/>
                  </a:cubicBezTo>
                  <a:cubicBezTo>
                    <a:pt x="957" y="6408"/>
                    <a:pt x="1476" y="8873"/>
                    <a:pt x="783" y="10058"/>
                  </a:cubicBezTo>
                  <a:cubicBezTo>
                    <a:pt x="92" y="11246"/>
                    <a:pt x="-341" y="13257"/>
                    <a:pt x="350" y="15905"/>
                  </a:cubicBezTo>
                  <a:cubicBezTo>
                    <a:pt x="378" y="16013"/>
                    <a:pt x="396" y="16124"/>
                    <a:pt x="424" y="16230"/>
                  </a:cubicBezTo>
                  <a:cubicBezTo>
                    <a:pt x="1290" y="16085"/>
                    <a:pt x="2211" y="15750"/>
                    <a:pt x="2743" y="14951"/>
                  </a:cubicBezTo>
                  <a:cubicBezTo>
                    <a:pt x="3669" y="13557"/>
                    <a:pt x="6184" y="14951"/>
                    <a:pt x="6976" y="1495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5" name="Shape 2836"/>
            <p:cNvSpPr/>
            <p:nvPr/>
          </p:nvSpPr>
          <p:spPr>
            <a:xfrm>
              <a:off x="6418307" y="3232231"/>
              <a:ext cx="133006" cy="81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600" extrusionOk="0">
                  <a:moveTo>
                    <a:pt x="2767" y="10097"/>
                  </a:moveTo>
                  <a:cubicBezTo>
                    <a:pt x="3179" y="11006"/>
                    <a:pt x="4500" y="11785"/>
                    <a:pt x="4994" y="11396"/>
                  </a:cubicBezTo>
                  <a:cubicBezTo>
                    <a:pt x="5488" y="11006"/>
                    <a:pt x="7056" y="12302"/>
                    <a:pt x="7056" y="13340"/>
                  </a:cubicBezTo>
                  <a:cubicBezTo>
                    <a:pt x="7056" y="14378"/>
                    <a:pt x="6645" y="17495"/>
                    <a:pt x="7056" y="17495"/>
                  </a:cubicBezTo>
                  <a:cubicBezTo>
                    <a:pt x="7430" y="17495"/>
                    <a:pt x="9806" y="18654"/>
                    <a:pt x="9969" y="20218"/>
                  </a:cubicBezTo>
                  <a:cubicBezTo>
                    <a:pt x="11033" y="20257"/>
                    <a:pt x="12243" y="20343"/>
                    <a:pt x="12696" y="20522"/>
                  </a:cubicBezTo>
                  <a:cubicBezTo>
                    <a:pt x="13578" y="20866"/>
                    <a:pt x="14124" y="20004"/>
                    <a:pt x="14563" y="19138"/>
                  </a:cubicBezTo>
                  <a:cubicBezTo>
                    <a:pt x="15005" y="18274"/>
                    <a:pt x="16542" y="17927"/>
                    <a:pt x="16984" y="17927"/>
                  </a:cubicBezTo>
                  <a:cubicBezTo>
                    <a:pt x="17424" y="17927"/>
                    <a:pt x="17424" y="16025"/>
                    <a:pt x="17533" y="15156"/>
                  </a:cubicBezTo>
                  <a:cubicBezTo>
                    <a:pt x="17645" y="14295"/>
                    <a:pt x="18745" y="12738"/>
                    <a:pt x="19404" y="12394"/>
                  </a:cubicBezTo>
                  <a:cubicBezTo>
                    <a:pt x="20065" y="12046"/>
                    <a:pt x="19953" y="10833"/>
                    <a:pt x="20613" y="10833"/>
                  </a:cubicBezTo>
                  <a:cubicBezTo>
                    <a:pt x="21274" y="10833"/>
                    <a:pt x="21162" y="9446"/>
                    <a:pt x="21053" y="8582"/>
                  </a:cubicBezTo>
                  <a:cubicBezTo>
                    <a:pt x="20988" y="8056"/>
                    <a:pt x="21067" y="7400"/>
                    <a:pt x="21321" y="6734"/>
                  </a:cubicBezTo>
                  <a:cubicBezTo>
                    <a:pt x="20613" y="6090"/>
                    <a:pt x="19975" y="5526"/>
                    <a:pt x="19439" y="4822"/>
                  </a:cubicBezTo>
                  <a:cubicBezTo>
                    <a:pt x="18428" y="3498"/>
                    <a:pt x="16746" y="1644"/>
                    <a:pt x="15909" y="1909"/>
                  </a:cubicBezTo>
                  <a:cubicBezTo>
                    <a:pt x="15065" y="2179"/>
                    <a:pt x="15065" y="-205"/>
                    <a:pt x="13721" y="587"/>
                  </a:cubicBezTo>
                  <a:cubicBezTo>
                    <a:pt x="12377" y="1382"/>
                    <a:pt x="10021" y="587"/>
                    <a:pt x="9013" y="587"/>
                  </a:cubicBezTo>
                  <a:cubicBezTo>
                    <a:pt x="8007" y="587"/>
                    <a:pt x="4810" y="-734"/>
                    <a:pt x="3635" y="587"/>
                  </a:cubicBezTo>
                  <a:cubicBezTo>
                    <a:pt x="2959" y="1343"/>
                    <a:pt x="1788" y="1661"/>
                    <a:pt x="687" y="1798"/>
                  </a:cubicBezTo>
                  <a:cubicBezTo>
                    <a:pt x="1439" y="4214"/>
                    <a:pt x="1164" y="6658"/>
                    <a:pt x="320" y="8150"/>
                  </a:cubicBezTo>
                  <a:cubicBezTo>
                    <a:pt x="-279" y="9216"/>
                    <a:pt x="69" y="9358"/>
                    <a:pt x="509" y="9776"/>
                  </a:cubicBezTo>
                  <a:cubicBezTo>
                    <a:pt x="1412" y="9642"/>
                    <a:pt x="2437" y="9366"/>
                    <a:pt x="2767" y="1009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6" name="Shape 2837"/>
            <p:cNvSpPr/>
            <p:nvPr/>
          </p:nvSpPr>
          <p:spPr>
            <a:xfrm>
              <a:off x="6092127" y="3505517"/>
              <a:ext cx="103714" cy="5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8"/>
                  </a:moveTo>
                  <a:cubicBezTo>
                    <a:pt x="17977" y="9366"/>
                    <a:pt x="16497" y="7079"/>
                    <a:pt x="16497" y="6320"/>
                  </a:cubicBezTo>
                  <a:cubicBezTo>
                    <a:pt x="16497" y="5789"/>
                    <a:pt x="16302" y="3890"/>
                    <a:pt x="16500" y="2709"/>
                  </a:cubicBezTo>
                  <a:cubicBezTo>
                    <a:pt x="15715" y="1979"/>
                    <a:pt x="14588" y="994"/>
                    <a:pt x="13750" y="542"/>
                  </a:cubicBezTo>
                  <a:cubicBezTo>
                    <a:pt x="12340" y="-218"/>
                    <a:pt x="11636" y="-218"/>
                    <a:pt x="10510" y="793"/>
                  </a:cubicBezTo>
                  <a:cubicBezTo>
                    <a:pt x="9792" y="1440"/>
                    <a:pt x="7809" y="1260"/>
                    <a:pt x="6468" y="1048"/>
                  </a:cubicBezTo>
                  <a:cubicBezTo>
                    <a:pt x="6349" y="1807"/>
                    <a:pt x="6162" y="2317"/>
                    <a:pt x="5825" y="2317"/>
                  </a:cubicBezTo>
                  <a:cubicBezTo>
                    <a:pt x="4874" y="2317"/>
                    <a:pt x="3606" y="4032"/>
                    <a:pt x="3394" y="5940"/>
                  </a:cubicBezTo>
                  <a:cubicBezTo>
                    <a:pt x="3183" y="7844"/>
                    <a:pt x="964" y="9366"/>
                    <a:pt x="329" y="12799"/>
                  </a:cubicBezTo>
                  <a:cubicBezTo>
                    <a:pt x="-304" y="16230"/>
                    <a:pt x="13" y="17754"/>
                    <a:pt x="964" y="15659"/>
                  </a:cubicBezTo>
                  <a:cubicBezTo>
                    <a:pt x="1915" y="13562"/>
                    <a:pt x="3078" y="14326"/>
                    <a:pt x="3078" y="16038"/>
                  </a:cubicBezTo>
                  <a:cubicBezTo>
                    <a:pt x="3078" y="17754"/>
                    <a:pt x="4346" y="17942"/>
                    <a:pt x="3923" y="20233"/>
                  </a:cubicBezTo>
                  <a:cubicBezTo>
                    <a:pt x="3914" y="20288"/>
                    <a:pt x="3916" y="20312"/>
                    <a:pt x="3909" y="20371"/>
                  </a:cubicBezTo>
                  <a:cubicBezTo>
                    <a:pt x="5355" y="20142"/>
                    <a:pt x="7364" y="19850"/>
                    <a:pt x="7975" y="19850"/>
                  </a:cubicBezTo>
                  <a:cubicBezTo>
                    <a:pt x="8962" y="19850"/>
                    <a:pt x="9947" y="14264"/>
                    <a:pt x="10370" y="13751"/>
                  </a:cubicBezTo>
                  <a:cubicBezTo>
                    <a:pt x="10790" y="13245"/>
                    <a:pt x="11921" y="17821"/>
                    <a:pt x="13047" y="19603"/>
                  </a:cubicBezTo>
                  <a:cubicBezTo>
                    <a:pt x="14172" y="21382"/>
                    <a:pt x="14315" y="18076"/>
                    <a:pt x="14315" y="16552"/>
                  </a:cubicBezTo>
                  <a:cubicBezTo>
                    <a:pt x="14315" y="15024"/>
                    <a:pt x="15302" y="14514"/>
                    <a:pt x="16005" y="14772"/>
                  </a:cubicBezTo>
                  <a:cubicBezTo>
                    <a:pt x="16709" y="15024"/>
                    <a:pt x="18262" y="15533"/>
                    <a:pt x="18262" y="13751"/>
                  </a:cubicBezTo>
                  <a:cubicBezTo>
                    <a:pt x="18262" y="11981"/>
                    <a:pt x="19107" y="12740"/>
                    <a:pt x="19668" y="12740"/>
                  </a:cubicBezTo>
                  <a:cubicBezTo>
                    <a:pt x="20232" y="12740"/>
                    <a:pt x="20375" y="10702"/>
                    <a:pt x="20375" y="10702"/>
                  </a:cubicBezTo>
                  <a:lnTo>
                    <a:pt x="21296" y="9158"/>
                  </a:lnTo>
                  <a:cubicBezTo>
                    <a:pt x="20546" y="8474"/>
                    <a:pt x="19673" y="8010"/>
                    <a:pt x="18928" y="86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7" name="Shape 2838"/>
            <p:cNvSpPr/>
            <p:nvPr/>
          </p:nvSpPr>
          <p:spPr>
            <a:xfrm>
              <a:off x="6083312" y="3285126"/>
              <a:ext cx="206096" cy="232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271" extrusionOk="0">
                  <a:moveTo>
                    <a:pt x="2712" y="5600"/>
                  </a:moveTo>
                  <a:cubicBezTo>
                    <a:pt x="2142" y="6353"/>
                    <a:pt x="1359" y="6415"/>
                    <a:pt x="1500" y="6603"/>
                  </a:cubicBezTo>
                  <a:cubicBezTo>
                    <a:pt x="1644" y="6792"/>
                    <a:pt x="2499" y="7422"/>
                    <a:pt x="2285" y="7736"/>
                  </a:cubicBezTo>
                  <a:cubicBezTo>
                    <a:pt x="2071" y="8050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0"/>
                  </a:cubicBezTo>
                  <a:cubicBezTo>
                    <a:pt x="76" y="10439"/>
                    <a:pt x="76" y="11319"/>
                    <a:pt x="4" y="11698"/>
                  </a:cubicBezTo>
                  <a:cubicBezTo>
                    <a:pt x="-66" y="12074"/>
                    <a:pt x="717" y="12704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5"/>
                    <a:pt x="910" y="15597"/>
                  </a:cubicBezTo>
                  <a:cubicBezTo>
                    <a:pt x="1156" y="15660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8" y="16884"/>
                  </a:cubicBezTo>
                  <a:cubicBezTo>
                    <a:pt x="4599" y="16837"/>
                    <a:pt x="5454" y="17074"/>
                    <a:pt x="4759" y="17592"/>
                  </a:cubicBezTo>
                  <a:cubicBezTo>
                    <a:pt x="4065" y="18111"/>
                    <a:pt x="3958" y="18723"/>
                    <a:pt x="3797" y="19337"/>
                  </a:cubicBezTo>
                  <a:cubicBezTo>
                    <a:pt x="3694" y="19733"/>
                    <a:pt x="3700" y="20284"/>
                    <a:pt x="3589" y="20626"/>
                  </a:cubicBezTo>
                  <a:cubicBezTo>
                    <a:pt x="4266" y="20679"/>
                    <a:pt x="5269" y="20723"/>
                    <a:pt x="5632" y="20563"/>
                  </a:cubicBezTo>
                  <a:cubicBezTo>
                    <a:pt x="6201" y="20313"/>
                    <a:pt x="6557" y="20313"/>
                    <a:pt x="7270" y="20501"/>
                  </a:cubicBezTo>
                  <a:cubicBezTo>
                    <a:pt x="7694" y="20613"/>
                    <a:pt x="8264" y="20856"/>
                    <a:pt x="8661" y="21037"/>
                  </a:cubicBezTo>
                  <a:cubicBezTo>
                    <a:pt x="8704" y="20910"/>
                    <a:pt x="8781" y="20814"/>
                    <a:pt x="8926" y="20798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7" y="20657"/>
                    <a:pt x="11384" y="20752"/>
                    <a:pt x="11758" y="20940"/>
                  </a:cubicBezTo>
                  <a:cubicBezTo>
                    <a:pt x="12132" y="21128"/>
                    <a:pt x="12720" y="21223"/>
                    <a:pt x="13148" y="20845"/>
                  </a:cubicBezTo>
                  <a:cubicBezTo>
                    <a:pt x="13574" y="20468"/>
                    <a:pt x="15230" y="20280"/>
                    <a:pt x="15605" y="20421"/>
                  </a:cubicBezTo>
                  <a:cubicBezTo>
                    <a:pt x="15979" y="20563"/>
                    <a:pt x="16940" y="20940"/>
                    <a:pt x="16567" y="19808"/>
                  </a:cubicBezTo>
                  <a:cubicBezTo>
                    <a:pt x="16192" y="18677"/>
                    <a:pt x="17367" y="18912"/>
                    <a:pt x="17527" y="18488"/>
                  </a:cubicBezTo>
                  <a:cubicBezTo>
                    <a:pt x="17688" y="18063"/>
                    <a:pt x="19077" y="17875"/>
                    <a:pt x="18863" y="17545"/>
                  </a:cubicBezTo>
                  <a:cubicBezTo>
                    <a:pt x="18650" y="17214"/>
                    <a:pt x="16887" y="16224"/>
                    <a:pt x="16353" y="15894"/>
                  </a:cubicBezTo>
                  <a:cubicBezTo>
                    <a:pt x="15819" y="15564"/>
                    <a:pt x="15819" y="14526"/>
                    <a:pt x="15551" y="14102"/>
                  </a:cubicBezTo>
                  <a:cubicBezTo>
                    <a:pt x="15284" y="13678"/>
                    <a:pt x="14696" y="13113"/>
                    <a:pt x="15390" y="12970"/>
                  </a:cubicBezTo>
                  <a:cubicBezTo>
                    <a:pt x="16085" y="12829"/>
                    <a:pt x="17315" y="12593"/>
                    <a:pt x="17902" y="12121"/>
                  </a:cubicBezTo>
                  <a:cubicBezTo>
                    <a:pt x="18489" y="11649"/>
                    <a:pt x="19558" y="11603"/>
                    <a:pt x="19878" y="11319"/>
                  </a:cubicBezTo>
                  <a:cubicBezTo>
                    <a:pt x="20199" y="11037"/>
                    <a:pt x="20947" y="11556"/>
                    <a:pt x="21161" y="11272"/>
                  </a:cubicBezTo>
                  <a:cubicBezTo>
                    <a:pt x="21375" y="10989"/>
                    <a:pt x="21534" y="10423"/>
                    <a:pt x="21215" y="10094"/>
                  </a:cubicBezTo>
                  <a:cubicBezTo>
                    <a:pt x="20894" y="9763"/>
                    <a:pt x="20680" y="9198"/>
                    <a:pt x="20627" y="8397"/>
                  </a:cubicBezTo>
                  <a:cubicBezTo>
                    <a:pt x="20573" y="7595"/>
                    <a:pt x="20307" y="7642"/>
                    <a:pt x="20307" y="7265"/>
                  </a:cubicBezTo>
                  <a:cubicBezTo>
                    <a:pt x="20307" y="6886"/>
                    <a:pt x="20146" y="6415"/>
                    <a:pt x="19772" y="6226"/>
                  </a:cubicBezTo>
                  <a:cubicBezTo>
                    <a:pt x="19399" y="6039"/>
                    <a:pt x="19238" y="5897"/>
                    <a:pt x="19612" y="5378"/>
                  </a:cubicBezTo>
                  <a:cubicBezTo>
                    <a:pt x="19986" y="4859"/>
                    <a:pt x="19824" y="3539"/>
                    <a:pt x="19664" y="3162"/>
                  </a:cubicBezTo>
                  <a:cubicBezTo>
                    <a:pt x="19633" y="3087"/>
                    <a:pt x="19637" y="2999"/>
                    <a:pt x="19654" y="2904"/>
                  </a:cubicBezTo>
                  <a:cubicBezTo>
                    <a:pt x="19558" y="2863"/>
                    <a:pt x="19482" y="2781"/>
                    <a:pt x="19452" y="2642"/>
                  </a:cubicBezTo>
                  <a:cubicBezTo>
                    <a:pt x="19343" y="2139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6" y="317"/>
                    <a:pt x="16957" y="1479"/>
                    <a:pt x="16105" y="1227"/>
                  </a:cubicBezTo>
                  <a:cubicBezTo>
                    <a:pt x="15249" y="977"/>
                    <a:pt x="14145" y="2109"/>
                    <a:pt x="13398" y="2611"/>
                  </a:cubicBezTo>
                  <a:cubicBezTo>
                    <a:pt x="12649" y="3115"/>
                    <a:pt x="11581" y="2517"/>
                    <a:pt x="12150" y="1793"/>
                  </a:cubicBezTo>
                  <a:cubicBezTo>
                    <a:pt x="12720" y="1071"/>
                    <a:pt x="12150" y="1133"/>
                    <a:pt x="11295" y="1417"/>
                  </a:cubicBezTo>
                  <a:cubicBezTo>
                    <a:pt x="10440" y="1699"/>
                    <a:pt x="9407" y="1354"/>
                    <a:pt x="9514" y="662"/>
                  </a:cubicBezTo>
                  <a:cubicBezTo>
                    <a:pt x="9540" y="488"/>
                    <a:pt x="9478" y="325"/>
                    <a:pt x="9374" y="173"/>
                  </a:cubicBezTo>
                  <a:cubicBezTo>
                    <a:pt x="8956" y="223"/>
                    <a:pt x="8636" y="235"/>
                    <a:pt x="8482" y="190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7" y="367"/>
                    <a:pt x="6873" y="724"/>
                    <a:pt x="6701" y="1008"/>
                  </a:cubicBezTo>
                  <a:cubicBezTo>
                    <a:pt x="6381" y="1543"/>
                    <a:pt x="6880" y="2046"/>
                    <a:pt x="7342" y="2831"/>
                  </a:cubicBezTo>
                  <a:cubicBezTo>
                    <a:pt x="7805" y="3618"/>
                    <a:pt x="6345" y="3177"/>
                    <a:pt x="6309" y="3680"/>
                  </a:cubicBezTo>
                  <a:cubicBezTo>
                    <a:pt x="6273" y="4184"/>
                    <a:pt x="4956" y="3649"/>
                    <a:pt x="4529" y="3460"/>
                  </a:cubicBezTo>
                  <a:cubicBezTo>
                    <a:pt x="4102" y="3272"/>
                    <a:pt x="2676" y="3397"/>
                    <a:pt x="2712" y="3713"/>
                  </a:cubicBezTo>
                  <a:cubicBezTo>
                    <a:pt x="2726" y="3837"/>
                    <a:pt x="2704" y="4010"/>
                    <a:pt x="2642" y="4157"/>
                  </a:cubicBezTo>
                  <a:cubicBezTo>
                    <a:pt x="2832" y="4764"/>
                    <a:pt x="2917" y="5325"/>
                    <a:pt x="2712" y="5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8" name="Shape 2839"/>
            <p:cNvSpPr/>
            <p:nvPr/>
          </p:nvSpPr>
          <p:spPr>
            <a:xfrm>
              <a:off x="6427122" y="2720924"/>
              <a:ext cx="242856" cy="384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4" extrusionOk="0">
                  <a:moveTo>
                    <a:pt x="18323" y="17960"/>
                  </a:moveTo>
                  <a:cubicBezTo>
                    <a:pt x="18809" y="17274"/>
                    <a:pt x="20991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8" y="13498"/>
                    <a:pt x="19476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1" y="12126"/>
                    <a:pt x="18749" y="11934"/>
                    <a:pt x="18688" y="11783"/>
                  </a:cubicBezTo>
                  <a:cubicBezTo>
                    <a:pt x="18627" y="11631"/>
                    <a:pt x="17717" y="11554"/>
                    <a:pt x="17656" y="11363"/>
                  </a:cubicBezTo>
                  <a:cubicBezTo>
                    <a:pt x="17596" y="11173"/>
                    <a:pt x="18264" y="11211"/>
                    <a:pt x="18141" y="10982"/>
                  </a:cubicBezTo>
                  <a:cubicBezTo>
                    <a:pt x="18020" y="10754"/>
                    <a:pt x="17414" y="10333"/>
                    <a:pt x="17839" y="9990"/>
                  </a:cubicBezTo>
                  <a:cubicBezTo>
                    <a:pt x="18264" y="9647"/>
                    <a:pt x="19175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6" y="4499"/>
                    <a:pt x="16019" y="4538"/>
                    <a:pt x="15716" y="4156"/>
                  </a:cubicBezTo>
                  <a:cubicBezTo>
                    <a:pt x="15411" y="3775"/>
                    <a:pt x="15109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2" y="2364"/>
                  </a:cubicBezTo>
                  <a:cubicBezTo>
                    <a:pt x="16559" y="2208"/>
                    <a:pt x="16733" y="2036"/>
                    <a:pt x="16957" y="1895"/>
                  </a:cubicBezTo>
                  <a:cubicBezTo>
                    <a:pt x="16959" y="1634"/>
                    <a:pt x="17004" y="1354"/>
                    <a:pt x="16957" y="1176"/>
                  </a:cubicBezTo>
                  <a:cubicBezTo>
                    <a:pt x="16858" y="808"/>
                    <a:pt x="15202" y="686"/>
                    <a:pt x="14813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2" y="993"/>
                    <a:pt x="9842" y="1421"/>
                  </a:cubicBezTo>
                  <a:cubicBezTo>
                    <a:pt x="9842" y="1850"/>
                    <a:pt x="10426" y="2585"/>
                    <a:pt x="9451" y="2524"/>
                  </a:cubicBezTo>
                  <a:cubicBezTo>
                    <a:pt x="8477" y="2463"/>
                    <a:pt x="9158" y="2769"/>
                    <a:pt x="8574" y="3259"/>
                  </a:cubicBezTo>
                  <a:cubicBezTo>
                    <a:pt x="7988" y="3750"/>
                    <a:pt x="7988" y="2952"/>
                    <a:pt x="7404" y="3075"/>
                  </a:cubicBezTo>
                  <a:cubicBezTo>
                    <a:pt x="6820" y="3197"/>
                    <a:pt x="6138" y="2707"/>
                    <a:pt x="5845" y="3014"/>
                  </a:cubicBezTo>
                  <a:cubicBezTo>
                    <a:pt x="5552" y="3320"/>
                    <a:pt x="4578" y="3075"/>
                    <a:pt x="3603" y="2952"/>
                  </a:cubicBezTo>
                  <a:cubicBezTo>
                    <a:pt x="2627" y="2830"/>
                    <a:pt x="2142" y="1973"/>
                    <a:pt x="1360" y="1911"/>
                  </a:cubicBezTo>
                  <a:cubicBezTo>
                    <a:pt x="843" y="1871"/>
                    <a:pt x="290" y="2130"/>
                    <a:pt x="0" y="2540"/>
                  </a:cubicBezTo>
                  <a:cubicBezTo>
                    <a:pt x="756" y="2847"/>
                    <a:pt x="1251" y="3283"/>
                    <a:pt x="2238" y="3565"/>
                  </a:cubicBezTo>
                  <a:cubicBezTo>
                    <a:pt x="3310" y="3872"/>
                    <a:pt x="5259" y="4239"/>
                    <a:pt x="5164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4" y="6873"/>
                    <a:pt x="5748" y="7058"/>
                  </a:cubicBezTo>
                  <a:cubicBezTo>
                    <a:pt x="6332" y="7241"/>
                    <a:pt x="6138" y="8160"/>
                    <a:pt x="5649" y="8160"/>
                  </a:cubicBezTo>
                  <a:cubicBezTo>
                    <a:pt x="5164" y="8160"/>
                    <a:pt x="5748" y="8650"/>
                    <a:pt x="6041" y="8833"/>
                  </a:cubicBezTo>
                  <a:cubicBezTo>
                    <a:pt x="6173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0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8" y="11287"/>
                    <a:pt x="8768" y="11515"/>
                    <a:pt x="8344" y="11344"/>
                  </a:cubicBezTo>
                  <a:cubicBezTo>
                    <a:pt x="7920" y="11173"/>
                    <a:pt x="7464" y="11344"/>
                    <a:pt x="7221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1" y="13708"/>
                    <a:pt x="3914" y="13804"/>
                  </a:cubicBezTo>
                  <a:cubicBezTo>
                    <a:pt x="3339" y="13899"/>
                    <a:pt x="2793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2" y="15596"/>
                    <a:pt x="486" y="15767"/>
                  </a:cubicBezTo>
                  <a:cubicBezTo>
                    <a:pt x="32" y="15939"/>
                    <a:pt x="122" y="16167"/>
                    <a:pt x="547" y="16511"/>
                  </a:cubicBezTo>
                  <a:cubicBezTo>
                    <a:pt x="972" y="16854"/>
                    <a:pt x="608" y="17159"/>
                    <a:pt x="759" y="17407"/>
                  </a:cubicBezTo>
                  <a:cubicBezTo>
                    <a:pt x="912" y="17654"/>
                    <a:pt x="1579" y="18226"/>
                    <a:pt x="1124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1" y="20115"/>
                    <a:pt x="1882" y="20706"/>
                    <a:pt x="2488" y="20667"/>
                  </a:cubicBezTo>
                  <a:cubicBezTo>
                    <a:pt x="3096" y="20629"/>
                    <a:pt x="3157" y="21200"/>
                    <a:pt x="3732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4"/>
                    <a:pt x="11013" y="20477"/>
                    <a:pt x="12348" y="20477"/>
                  </a:cubicBezTo>
                  <a:cubicBezTo>
                    <a:pt x="13105" y="20477"/>
                    <a:pt x="13711" y="20420"/>
                    <a:pt x="14187" y="20345"/>
                  </a:cubicBezTo>
                  <a:cubicBezTo>
                    <a:pt x="14474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3" y="1796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9" name="Shape 2840"/>
            <p:cNvSpPr/>
            <p:nvPr/>
          </p:nvSpPr>
          <p:spPr>
            <a:xfrm>
              <a:off x="6735670" y="3937483"/>
              <a:ext cx="488520" cy="391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6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8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0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399" y="5756"/>
                    <a:pt x="521" y="6266"/>
                    <a:pt x="1004" y="6928"/>
                  </a:cubicBezTo>
                  <a:cubicBezTo>
                    <a:pt x="1489" y="7588"/>
                    <a:pt x="2473" y="9364"/>
                    <a:pt x="2489" y="9798"/>
                  </a:cubicBezTo>
                  <a:cubicBezTo>
                    <a:pt x="2504" y="10233"/>
                    <a:pt x="2670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8" y="14068"/>
                  </a:cubicBezTo>
                  <a:cubicBezTo>
                    <a:pt x="4473" y="14823"/>
                    <a:pt x="4746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29" y="18715"/>
                    <a:pt x="7063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6" y="21411"/>
                    <a:pt x="8554" y="21287"/>
                    <a:pt x="8570" y="21250"/>
                  </a:cubicBezTo>
                  <a:cubicBezTo>
                    <a:pt x="8627" y="21103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6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0" name="Shape 2841"/>
            <p:cNvSpPr/>
            <p:nvPr/>
          </p:nvSpPr>
          <p:spPr>
            <a:xfrm>
              <a:off x="7141189" y="4113796"/>
              <a:ext cx="185461" cy="207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10721" y="478"/>
                  </a:moveTo>
                  <a:lnTo>
                    <a:pt x="10721" y="2304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1" y="6276"/>
                    <a:pt x="8578" y="6279"/>
                    <a:pt x="8672" y="6269"/>
                  </a:cubicBezTo>
                  <a:cubicBezTo>
                    <a:pt x="9363" y="6199"/>
                    <a:pt x="10052" y="7507"/>
                    <a:pt x="10052" y="7989"/>
                  </a:cubicBezTo>
                  <a:cubicBezTo>
                    <a:pt x="10052" y="8473"/>
                    <a:pt x="8596" y="12743"/>
                    <a:pt x="8213" y="13018"/>
                  </a:cubicBezTo>
                  <a:cubicBezTo>
                    <a:pt x="7936" y="13217"/>
                    <a:pt x="3158" y="14632"/>
                    <a:pt x="0" y="15510"/>
                  </a:cubicBezTo>
                  <a:cubicBezTo>
                    <a:pt x="685" y="16788"/>
                    <a:pt x="2052" y="19330"/>
                    <a:pt x="3285" y="21600"/>
                  </a:cubicBezTo>
                  <a:cubicBezTo>
                    <a:pt x="3495" y="21524"/>
                    <a:pt x="3718" y="21434"/>
                    <a:pt x="3963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8"/>
                    <a:pt x="9355" y="18739"/>
                  </a:cubicBezTo>
                  <a:cubicBezTo>
                    <a:pt x="10346" y="17992"/>
                    <a:pt x="11771" y="18561"/>
                    <a:pt x="12285" y="18311"/>
                  </a:cubicBezTo>
                  <a:cubicBezTo>
                    <a:pt x="12802" y="18062"/>
                    <a:pt x="13159" y="16425"/>
                    <a:pt x="14030" y="16104"/>
                  </a:cubicBezTo>
                  <a:cubicBezTo>
                    <a:pt x="14902" y="15782"/>
                    <a:pt x="15853" y="15997"/>
                    <a:pt x="15733" y="15319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8" y="11935"/>
                    <a:pt x="18787" y="11148"/>
                    <a:pt x="18826" y="10721"/>
                  </a:cubicBezTo>
                  <a:cubicBezTo>
                    <a:pt x="18866" y="10293"/>
                    <a:pt x="20530" y="8691"/>
                    <a:pt x="21044" y="7908"/>
                  </a:cubicBezTo>
                  <a:cubicBezTo>
                    <a:pt x="21558" y="7123"/>
                    <a:pt x="21600" y="6696"/>
                    <a:pt x="20847" y="6589"/>
                  </a:cubicBezTo>
                  <a:cubicBezTo>
                    <a:pt x="20093" y="6481"/>
                    <a:pt x="18905" y="4592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4" y="1014"/>
                    <a:pt x="12667" y="0"/>
                  </a:cubicBezTo>
                  <a:lnTo>
                    <a:pt x="11736" y="478"/>
                  </a:lnTo>
                  <a:cubicBezTo>
                    <a:pt x="11736" y="478"/>
                    <a:pt x="10721" y="478"/>
                    <a:pt x="10721" y="4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1" name="Shape 2842"/>
            <p:cNvSpPr/>
            <p:nvPr/>
          </p:nvSpPr>
          <p:spPr>
            <a:xfrm>
              <a:off x="7105927" y="4096165"/>
              <a:ext cx="23894" cy="36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7" h="19943" extrusionOk="0">
                  <a:moveTo>
                    <a:pt x="15479" y="19856"/>
                  </a:moveTo>
                  <a:cubicBezTo>
                    <a:pt x="15018" y="18533"/>
                    <a:pt x="15046" y="17284"/>
                    <a:pt x="15856" y="16354"/>
                  </a:cubicBezTo>
                  <a:cubicBezTo>
                    <a:pt x="19408" y="12259"/>
                    <a:pt x="21600" y="1633"/>
                    <a:pt x="13658" y="140"/>
                  </a:cubicBezTo>
                  <a:cubicBezTo>
                    <a:pt x="5716" y="-1347"/>
                    <a:pt x="1340" y="9461"/>
                    <a:pt x="1340" y="12437"/>
                  </a:cubicBezTo>
                  <a:cubicBezTo>
                    <a:pt x="1340" y="12986"/>
                    <a:pt x="824" y="12974"/>
                    <a:pt x="0" y="12607"/>
                  </a:cubicBezTo>
                  <a:cubicBezTo>
                    <a:pt x="3916" y="19542"/>
                    <a:pt x="10965" y="20253"/>
                    <a:pt x="15479" y="198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2" name="Shape 2843"/>
            <p:cNvSpPr/>
            <p:nvPr/>
          </p:nvSpPr>
          <p:spPr>
            <a:xfrm>
              <a:off x="7132374" y="4087349"/>
              <a:ext cx="110437" cy="89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3422" y="19934"/>
                  </a:moveTo>
                  <a:cubicBezTo>
                    <a:pt x="3984" y="20347"/>
                    <a:pt x="11186" y="21353"/>
                    <a:pt x="13908" y="21519"/>
                  </a:cubicBezTo>
                  <a:lnTo>
                    <a:pt x="15439" y="16802"/>
                  </a:lnTo>
                  <a:lnTo>
                    <a:pt x="18305" y="12320"/>
                  </a:lnTo>
                  <a:lnTo>
                    <a:pt x="18305" y="8078"/>
                  </a:lnTo>
                  <a:lnTo>
                    <a:pt x="20024" y="8078"/>
                  </a:lnTo>
                  <a:lnTo>
                    <a:pt x="21600" y="6968"/>
                  </a:lnTo>
                  <a:cubicBezTo>
                    <a:pt x="20935" y="3518"/>
                    <a:pt x="20832" y="52"/>
                    <a:pt x="20354" y="1"/>
                  </a:cubicBezTo>
                  <a:cubicBezTo>
                    <a:pt x="19549" y="-81"/>
                    <a:pt x="16259" y="4307"/>
                    <a:pt x="14919" y="7536"/>
                  </a:cubicBezTo>
                  <a:cubicBezTo>
                    <a:pt x="13575" y="10762"/>
                    <a:pt x="9687" y="13247"/>
                    <a:pt x="6329" y="12503"/>
                  </a:cubicBezTo>
                  <a:cubicBezTo>
                    <a:pt x="2972" y="11757"/>
                    <a:pt x="1834" y="13497"/>
                    <a:pt x="958" y="14242"/>
                  </a:cubicBezTo>
                  <a:cubicBezTo>
                    <a:pt x="736" y="14436"/>
                    <a:pt x="382" y="14280"/>
                    <a:pt x="0" y="13918"/>
                  </a:cubicBezTo>
                  <a:cubicBezTo>
                    <a:pt x="352" y="17178"/>
                    <a:pt x="2898" y="19545"/>
                    <a:pt x="3422" y="1993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3" name="Shape 2844"/>
            <p:cNvSpPr/>
            <p:nvPr/>
          </p:nvSpPr>
          <p:spPr>
            <a:xfrm>
              <a:off x="8234330" y="4563394"/>
              <a:ext cx="448390" cy="136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3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3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4"/>
                    <a:pt x="17227" y="6034"/>
                  </a:cubicBezTo>
                  <a:cubicBezTo>
                    <a:pt x="17253" y="6619"/>
                    <a:pt x="17136" y="6870"/>
                    <a:pt x="16985" y="7022"/>
                  </a:cubicBezTo>
                  <a:cubicBezTo>
                    <a:pt x="17086" y="8300"/>
                    <a:pt x="17142" y="9224"/>
                    <a:pt x="16996" y="9106"/>
                  </a:cubicBezTo>
                  <a:cubicBezTo>
                    <a:pt x="16734" y="8894"/>
                    <a:pt x="16668" y="9953"/>
                    <a:pt x="16273" y="9953"/>
                  </a:cubicBezTo>
                  <a:cubicBezTo>
                    <a:pt x="16138" y="9953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6"/>
                    <a:pt x="14662" y="12388"/>
                  </a:cubicBezTo>
                  <a:cubicBezTo>
                    <a:pt x="14531" y="14401"/>
                    <a:pt x="13939" y="13766"/>
                    <a:pt x="13051" y="13976"/>
                  </a:cubicBezTo>
                  <a:cubicBezTo>
                    <a:pt x="12163" y="14188"/>
                    <a:pt x="12525" y="17152"/>
                    <a:pt x="12327" y="18531"/>
                  </a:cubicBezTo>
                  <a:cubicBezTo>
                    <a:pt x="12147" y="19789"/>
                    <a:pt x="11172" y="17515"/>
                    <a:pt x="10679" y="17192"/>
                  </a:cubicBezTo>
                  <a:cubicBezTo>
                    <a:pt x="10761" y="18327"/>
                    <a:pt x="10878" y="19484"/>
                    <a:pt x="11011" y="19484"/>
                  </a:cubicBezTo>
                  <a:cubicBezTo>
                    <a:pt x="11275" y="19484"/>
                    <a:pt x="11670" y="21600"/>
                    <a:pt x="11933" y="20964"/>
                  </a:cubicBezTo>
                  <a:cubicBezTo>
                    <a:pt x="12195" y="20330"/>
                    <a:pt x="12984" y="20964"/>
                    <a:pt x="13379" y="20541"/>
                  </a:cubicBezTo>
                  <a:cubicBezTo>
                    <a:pt x="13774" y="20120"/>
                    <a:pt x="13840" y="19059"/>
                    <a:pt x="14498" y="19059"/>
                  </a:cubicBezTo>
                  <a:cubicBezTo>
                    <a:pt x="15155" y="19059"/>
                    <a:pt x="14892" y="20755"/>
                    <a:pt x="15550" y="19695"/>
                  </a:cubicBezTo>
                  <a:cubicBezTo>
                    <a:pt x="16208" y="18635"/>
                    <a:pt x="16603" y="19484"/>
                    <a:pt x="16536" y="17577"/>
                  </a:cubicBezTo>
                  <a:cubicBezTo>
                    <a:pt x="16470" y="15672"/>
                    <a:pt x="16931" y="15672"/>
                    <a:pt x="16865" y="14188"/>
                  </a:cubicBezTo>
                  <a:cubicBezTo>
                    <a:pt x="16799" y="12704"/>
                    <a:pt x="17589" y="13766"/>
                    <a:pt x="17522" y="11011"/>
                  </a:cubicBezTo>
                  <a:cubicBezTo>
                    <a:pt x="17457" y="8259"/>
                    <a:pt x="18707" y="8683"/>
                    <a:pt x="19232" y="8683"/>
                  </a:cubicBezTo>
                  <a:cubicBezTo>
                    <a:pt x="19354" y="8683"/>
                    <a:pt x="19543" y="8914"/>
                    <a:pt x="19759" y="9260"/>
                  </a:cubicBezTo>
                  <a:cubicBezTo>
                    <a:pt x="20148" y="8642"/>
                    <a:pt x="20706" y="7827"/>
                    <a:pt x="20449" y="7095"/>
                  </a:cubicBezTo>
                  <a:cubicBezTo>
                    <a:pt x="20154" y="6248"/>
                    <a:pt x="21337" y="6988"/>
                    <a:pt x="21468" y="5718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19"/>
                  </a:cubicBezTo>
                  <a:cubicBezTo>
                    <a:pt x="2874" y="2277"/>
                    <a:pt x="2595" y="3228"/>
                    <a:pt x="2496" y="2171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5"/>
                    <a:pt x="2173" y="3037"/>
                    <a:pt x="2068" y="3103"/>
                  </a:cubicBezTo>
                  <a:cubicBezTo>
                    <a:pt x="1931" y="3194"/>
                    <a:pt x="1192" y="3458"/>
                    <a:pt x="1192" y="2753"/>
                  </a:cubicBezTo>
                  <a:cubicBezTo>
                    <a:pt x="1192" y="2047"/>
                    <a:pt x="1083" y="903"/>
                    <a:pt x="646" y="640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0"/>
                    <a:pt x="309" y="5982"/>
                  </a:cubicBezTo>
                  <a:cubicBezTo>
                    <a:pt x="326" y="8099"/>
                    <a:pt x="1295" y="11489"/>
                    <a:pt x="1444" y="12865"/>
                  </a:cubicBezTo>
                  <a:cubicBezTo>
                    <a:pt x="1592" y="14240"/>
                    <a:pt x="1871" y="14665"/>
                    <a:pt x="2512" y="16149"/>
                  </a:cubicBezTo>
                  <a:cubicBezTo>
                    <a:pt x="3154" y="17630"/>
                    <a:pt x="4403" y="20012"/>
                    <a:pt x="4649" y="19643"/>
                  </a:cubicBezTo>
                  <a:cubicBezTo>
                    <a:pt x="4896" y="19271"/>
                    <a:pt x="4272" y="15777"/>
                    <a:pt x="3910" y="14560"/>
                  </a:cubicBezTo>
                  <a:cubicBezTo>
                    <a:pt x="3548" y="13342"/>
                    <a:pt x="3877" y="10058"/>
                    <a:pt x="3894" y="767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4" name="Shape 2845"/>
            <p:cNvSpPr/>
            <p:nvPr/>
          </p:nvSpPr>
          <p:spPr>
            <a:xfrm>
              <a:off x="8560508" y="4607472"/>
              <a:ext cx="29523" cy="18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5" y="21600"/>
                  </a:moveTo>
                  <a:cubicBezTo>
                    <a:pt x="14632" y="21600"/>
                    <a:pt x="15601" y="13796"/>
                    <a:pt x="19457" y="15353"/>
                  </a:cubicBezTo>
                  <a:cubicBezTo>
                    <a:pt x="21600" y="16224"/>
                    <a:pt x="20777" y="9419"/>
                    <a:pt x="19293" y="0"/>
                  </a:cubicBezTo>
                  <a:cubicBezTo>
                    <a:pt x="15861" y="1753"/>
                    <a:pt x="11254" y="1714"/>
                    <a:pt x="11254" y="5983"/>
                  </a:cubicBezTo>
                  <a:cubicBezTo>
                    <a:pt x="11254" y="12846"/>
                    <a:pt x="3947" y="3437"/>
                    <a:pt x="0" y="2977"/>
                  </a:cubicBezTo>
                  <a:cubicBezTo>
                    <a:pt x="3529" y="13522"/>
                    <a:pt x="6865" y="21600"/>
                    <a:pt x="8845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5" name="Shape 2846"/>
            <p:cNvSpPr/>
            <p:nvPr/>
          </p:nvSpPr>
          <p:spPr>
            <a:xfrm>
              <a:off x="6832642" y="3796433"/>
              <a:ext cx="227107" cy="220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18168" y="19493"/>
                  </a:moveTo>
                  <a:cubicBezTo>
                    <a:pt x="18448" y="19188"/>
                    <a:pt x="18498" y="18766"/>
                    <a:pt x="19176" y="18664"/>
                  </a:cubicBezTo>
                  <a:cubicBezTo>
                    <a:pt x="19712" y="18583"/>
                    <a:pt x="20046" y="18942"/>
                    <a:pt x="20635" y="19503"/>
                  </a:cubicBezTo>
                  <a:cubicBezTo>
                    <a:pt x="20860" y="19278"/>
                    <a:pt x="21238" y="19082"/>
                    <a:pt x="21600" y="18974"/>
                  </a:cubicBezTo>
                  <a:cubicBezTo>
                    <a:pt x="21010" y="18349"/>
                    <a:pt x="20303" y="17628"/>
                    <a:pt x="20355" y="17197"/>
                  </a:cubicBezTo>
                  <a:cubicBezTo>
                    <a:pt x="20441" y="16484"/>
                    <a:pt x="19657" y="16128"/>
                    <a:pt x="19570" y="15682"/>
                  </a:cubicBezTo>
                  <a:cubicBezTo>
                    <a:pt x="19483" y="15236"/>
                    <a:pt x="20093" y="14523"/>
                    <a:pt x="19745" y="14166"/>
                  </a:cubicBezTo>
                  <a:cubicBezTo>
                    <a:pt x="19395" y="13809"/>
                    <a:pt x="19308" y="12918"/>
                    <a:pt x="18701" y="12829"/>
                  </a:cubicBezTo>
                  <a:cubicBezTo>
                    <a:pt x="18089" y="12739"/>
                    <a:pt x="16171" y="11759"/>
                    <a:pt x="16258" y="11135"/>
                  </a:cubicBezTo>
                  <a:cubicBezTo>
                    <a:pt x="16345" y="10511"/>
                    <a:pt x="15563" y="10065"/>
                    <a:pt x="15214" y="9887"/>
                  </a:cubicBezTo>
                  <a:cubicBezTo>
                    <a:pt x="14866" y="9708"/>
                    <a:pt x="14517" y="8103"/>
                    <a:pt x="14953" y="7836"/>
                  </a:cubicBezTo>
                  <a:cubicBezTo>
                    <a:pt x="15387" y="7569"/>
                    <a:pt x="15301" y="6052"/>
                    <a:pt x="15823" y="6052"/>
                  </a:cubicBezTo>
                  <a:cubicBezTo>
                    <a:pt x="16345" y="6052"/>
                    <a:pt x="15910" y="5250"/>
                    <a:pt x="16085" y="4715"/>
                  </a:cubicBezTo>
                  <a:cubicBezTo>
                    <a:pt x="16258" y="4181"/>
                    <a:pt x="15651" y="3913"/>
                    <a:pt x="15214" y="3913"/>
                  </a:cubicBezTo>
                  <a:cubicBezTo>
                    <a:pt x="14778" y="3913"/>
                    <a:pt x="13993" y="3199"/>
                    <a:pt x="13993" y="2574"/>
                  </a:cubicBezTo>
                  <a:cubicBezTo>
                    <a:pt x="13993" y="1951"/>
                    <a:pt x="13121" y="1060"/>
                    <a:pt x="13210" y="792"/>
                  </a:cubicBezTo>
                  <a:cubicBezTo>
                    <a:pt x="13059" y="1969"/>
                    <a:pt x="11400" y="149"/>
                    <a:pt x="10879" y="416"/>
                  </a:cubicBezTo>
                  <a:cubicBezTo>
                    <a:pt x="10358" y="684"/>
                    <a:pt x="9966" y="-117"/>
                    <a:pt x="8922" y="15"/>
                  </a:cubicBezTo>
                  <a:cubicBezTo>
                    <a:pt x="8254" y="101"/>
                    <a:pt x="8277" y="460"/>
                    <a:pt x="7938" y="779"/>
                  </a:cubicBezTo>
                  <a:lnTo>
                    <a:pt x="7980" y="792"/>
                  </a:lnTo>
                  <a:lnTo>
                    <a:pt x="6673" y="1773"/>
                  </a:lnTo>
                  <a:cubicBezTo>
                    <a:pt x="6673" y="1773"/>
                    <a:pt x="5541" y="2127"/>
                    <a:pt x="5280" y="2842"/>
                  </a:cubicBezTo>
                  <a:cubicBezTo>
                    <a:pt x="5018" y="3555"/>
                    <a:pt x="5803" y="4270"/>
                    <a:pt x="5453" y="4715"/>
                  </a:cubicBezTo>
                  <a:cubicBezTo>
                    <a:pt x="5104" y="5159"/>
                    <a:pt x="5192" y="6141"/>
                    <a:pt x="5280" y="6497"/>
                  </a:cubicBezTo>
                  <a:cubicBezTo>
                    <a:pt x="5366" y="6855"/>
                    <a:pt x="4756" y="7836"/>
                    <a:pt x="4756" y="7836"/>
                  </a:cubicBezTo>
                  <a:cubicBezTo>
                    <a:pt x="4756" y="7836"/>
                    <a:pt x="2162" y="9262"/>
                    <a:pt x="0" y="10395"/>
                  </a:cubicBezTo>
                  <a:cubicBezTo>
                    <a:pt x="38" y="10807"/>
                    <a:pt x="94" y="11207"/>
                    <a:pt x="178" y="11501"/>
                  </a:cubicBezTo>
                  <a:cubicBezTo>
                    <a:pt x="315" y="11996"/>
                    <a:pt x="526" y="12939"/>
                    <a:pt x="694" y="13719"/>
                  </a:cubicBezTo>
                  <a:cubicBezTo>
                    <a:pt x="1533" y="13712"/>
                    <a:pt x="1656" y="13636"/>
                    <a:pt x="2403" y="13721"/>
                  </a:cubicBezTo>
                  <a:cubicBezTo>
                    <a:pt x="3189" y="13809"/>
                    <a:pt x="6064" y="15949"/>
                    <a:pt x="6762" y="16306"/>
                  </a:cubicBezTo>
                  <a:cubicBezTo>
                    <a:pt x="7459" y="16662"/>
                    <a:pt x="11291" y="19604"/>
                    <a:pt x="12077" y="20318"/>
                  </a:cubicBezTo>
                  <a:cubicBezTo>
                    <a:pt x="12862" y="21032"/>
                    <a:pt x="14168" y="21211"/>
                    <a:pt x="14691" y="21211"/>
                  </a:cubicBezTo>
                  <a:cubicBezTo>
                    <a:pt x="14991" y="21211"/>
                    <a:pt x="16241" y="21358"/>
                    <a:pt x="17250" y="21483"/>
                  </a:cubicBezTo>
                  <a:cubicBezTo>
                    <a:pt x="17555" y="20723"/>
                    <a:pt x="17993" y="19683"/>
                    <a:pt x="18168" y="1949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6" name="Shape 2847"/>
            <p:cNvSpPr/>
            <p:nvPr/>
          </p:nvSpPr>
          <p:spPr>
            <a:xfrm>
              <a:off x="7017771" y="3990377"/>
              <a:ext cx="44698" cy="41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3" y="15648"/>
                  </a:moveTo>
                  <a:lnTo>
                    <a:pt x="12676" y="20758"/>
                  </a:lnTo>
                  <a:lnTo>
                    <a:pt x="21600" y="21238"/>
                  </a:lnTo>
                  <a:cubicBezTo>
                    <a:pt x="19599" y="15750"/>
                    <a:pt x="16212" y="8291"/>
                    <a:pt x="16212" y="6399"/>
                  </a:cubicBezTo>
                  <a:cubicBezTo>
                    <a:pt x="16212" y="5724"/>
                    <a:pt x="16599" y="5063"/>
                    <a:pt x="17203" y="4434"/>
                  </a:cubicBezTo>
                  <a:cubicBezTo>
                    <a:pt x="14207" y="1507"/>
                    <a:pt x="12510" y="-362"/>
                    <a:pt x="9785" y="59"/>
                  </a:cubicBezTo>
                  <a:cubicBezTo>
                    <a:pt x="6340" y="592"/>
                    <a:pt x="6091" y="2792"/>
                    <a:pt x="4664" y="4381"/>
                  </a:cubicBezTo>
                  <a:cubicBezTo>
                    <a:pt x="3778" y="5370"/>
                    <a:pt x="1552" y="10788"/>
                    <a:pt x="0" y="14750"/>
                  </a:cubicBezTo>
                  <a:cubicBezTo>
                    <a:pt x="3794" y="15231"/>
                    <a:pt x="6923" y="15648"/>
                    <a:pt x="6923" y="1564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7" name="Shape 2848"/>
            <p:cNvSpPr/>
            <p:nvPr/>
          </p:nvSpPr>
          <p:spPr>
            <a:xfrm>
              <a:off x="5827658" y="3399729"/>
              <a:ext cx="334585" cy="282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504" extrusionOk="0">
                  <a:moveTo>
                    <a:pt x="21076" y="18207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5" y="21600"/>
                    <a:pt x="20770" y="21500"/>
                  </a:cubicBezTo>
                  <a:cubicBezTo>
                    <a:pt x="21403" y="21395"/>
                    <a:pt x="21315" y="18232"/>
                    <a:pt x="21076" y="18207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9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2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2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8"/>
                    <a:pt x="11028" y="234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8"/>
                    <a:pt x="10615" y="44"/>
                    <a:pt x="10505" y="38"/>
                  </a:cubicBezTo>
                  <a:cubicBezTo>
                    <a:pt x="9982" y="12"/>
                    <a:pt x="9524" y="508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2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5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20"/>
                    <a:pt x="8660" y="18936"/>
                  </a:cubicBezTo>
                  <a:cubicBezTo>
                    <a:pt x="8924" y="19255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8" y="16687"/>
                    <a:pt x="18382" y="16596"/>
                  </a:cubicBezTo>
                  <a:cubicBezTo>
                    <a:pt x="18401" y="16391"/>
                    <a:pt x="18490" y="16181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10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9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8" name="Shape 2849"/>
            <p:cNvSpPr/>
            <p:nvPr/>
          </p:nvSpPr>
          <p:spPr>
            <a:xfrm>
              <a:off x="3835322" y="4378266"/>
              <a:ext cx="53600" cy="29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6" y="8319"/>
                  </a:moveTo>
                  <a:cubicBezTo>
                    <a:pt x="19479" y="4348"/>
                    <a:pt x="15315" y="9034"/>
                    <a:pt x="10950" y="3614"/>
                  </a:cubicBezTo>
                  <a:cubicBezTo>
                    <a:pt x="9808" y="2183"/>
                    <a:pt x="8390" y="1004"/>
                    <a:pt x="6920" y="0"/>
                  </a:cubicBezTo>
                  <a:cubicBezTo>
                    <a:pt x="6814" y="125"/>
                    <a:pt x="6726" y="270"/>
                    <a:pt x="6585" y="364"/>
                  </a:cubicBezTo>
                  <a:cubicBezTo>
                    <a:pt x="5650" y="853"/>
                    <a:pt x="2779" y="5571"/>
                    <a:pt x="0" y="10389"/>
                  </a:cubicBezTo>
                  <a:cubicBezTo>
                    <a:pt x="3133" y="14900"/>
                    <a:pt x="14802" y="21600"/>
                    <a:pt x="17993" y="21600"/>
                  </a:cubicBezTo>
                  <a:cubicBezTo>
                    <a:pt x="19497" y="21600"/>
                    <a:pt x="20301" y="20364"/>
                    <a:pt x="20981" y="19354"/>
                  </a:cubicBezTo>
                  <a:cubicBezTo>
                    <a:pt x="21432" y="14084"/>
                    <a:pt x="21600" y="9661"/>
                    <a:pt x="21066" y="831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9" name="Shape 2850"/>
            <p:cNvSpPr/>
            <p:nvPr/>
          </p:nvSpPr>
          <p:spPr>
            <a:xfrm>
              <a:off x="3852954" y="4334188"/>
              <a:ext cx="142029" cy="74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4"/>
                  </a:moveTo>
                  <a:cubicBezTo>
                    <a:pt x="9230" y="17512"/>
                    <a:pt x="8174" y="14398"/>
                    <a:pt x="10211" y="14123"/>
                  </a:cubicBezTo>
                  <a:cubicBezTo>
                    <a:pt x="12250" y="13856"/>
                    <a:pt x="13758" y="13447"/>
                    <a:pt x="14060" y="11145"/>
                  </a:cubicBezTo>
                  <a:cubicBezTo>
                    <a:pt x="14363" y="8845"/>
                    <a:pt x="16777" y="9929"/>
                    <a:pt x="17457" y="9793"/>
                  </a:cubicBezTo>
                  <a:cubicBezTo>
                    <a:pt x="18017" y="9680"/>
                    <a:pt x="19816" y="6706"/>
                    <a:pt x="21574" y="6826"/>
                  </a:cubicBezTo>
                  <a:cubicBezTo>
                    <a:pt x="21600" y="3742"/>
                    <a:pt x="19268" y="4740"/>
                    <a:pt x="17657" y="1848"/>
                  </a:cubicBezTo>
                  <a:cubicBezTo>
                    <a:pt x="15938" y="-1236"/>
                    <a:pt x="12185" y="165"/>
                    <a:pt x="10153" y="1571"/>
                  </a:cubicBezTo>
                  <a:cubicBezTo>
                    <a:pt x="8121" y="2972"/>
                    <a:pt x="5776" y="24"/>
                    <a:pt x="3587" y="2271"/>
                  </a:cubicBezTo>
                  <a:cubicBezTo>
                    <a:pt x="3560" y="2296"/>
                    <a:pt x="3537" y="2310"/>
                    <a:pt x="3511" y="2336"/>
                  </a:cubicBezTo>
                  <a:cubicBezTo>
                    <a:pt x="3033" y="3418"/>
                    <a:pt x="2375" y="4751"/>
                    <a:pt x="1608" y="5864"/>
                  </a:cubicBezTo>
                  <a:cubicBezTo>
                    <a:pt x="135" y="8009"/>
                    <a:pt x="541" y="10128"/>
                    <a:pt x="0" y="10743"/>
                  </a:cubicBezTo>
                  <a:cubicBezTo>
                    <a:pt x="559" y="11119"/>
                    <a:pt x="1098" y="11560"/>
                    <a:pt x="1533" y="12095"/>
                  </a:cubicBezTo>
                  <a:cubicBezTo>
                    <a:pt x="3194" y="14123"/>
                    <a:pt x="4778" y="12370"/>
                    <a:pt x="5382" y="13856"/>
                  </a:cubicBezTo>
                  <a:cubicBezTo>
                    <a:pt x="5585" y="14358"/>
                    <a:pt x="5521" y="16013"/>
                    <a:pt x="5350" y="17984"/>
                  </a:cubicBezTo>
                  <a:cubicBezTo>
                    <a:pt x="5656" y="17538"/>
                    <a:pt x="5891" y="17221"/>
                    <a:pt x="6401" y="17984"/>
                  </a:cubicBezTo>
                  <a:cubicBezTo>
                    <a:pt x="6860" y="18669"/>
                    <a:pt x="6776" y="19524"/>
                    <a:pt x="6718" y="20364"/>
                  </a:cubicBezTo>
                  <a:lnTo>
                    <a:pt x="8023" y="19815"/>
                  </a:lnTo>
                  <a:cubicBezTo>
                    <a:pt x="8023" y="19815"/>
                    <a:pt x="8929" y="18597"/>
                    <a:pt x="9079" y="1805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0" name="Shape 2851"/>
            <p:cNvSpPr/>
            <p:nvPr/>
          </p:nvSpPr>
          <p:spPr>
            <a:xfrm>
              <a:off x="3209412" y="3919852"/>
              <a:ext cx="705304" cy="439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1" name="Shape 2852"/>
            <p:cNvSpPr/>
            <p:nvPr/>
          </p:nvSpPr>
          <p:spPr>
            <a:xfrm>
              <a:off x="3773613" y="4290109"/>
              <a:ext cx="99060" cy="96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4"/>
                  </a:moveTo>
                  <a:cubicBezTo>
                    <a:pt x="19971" y="13468"/>
                    <a:pt x="20915" y="12371"/>
                    <a:pt x="21600" y="11480"/>
                  </a:cubicBezTo>
                  <a:cubicBezTo>
                    <a:pt x="19840" y="12462"/>
                    <a:pt x="19305" y="11523"/>
                    <a:pt x="19561" y="10247"/>
                  </a:cubicBezTo>
                  <a:lnTo>
                    <a:pt x="17029" y="10593"/>
                  </a:lnTo>
                  <a:lnTo>
                    <a:pt x="17289" y="73"/>
                  </a:lnTo>
                  <a:cubicBezTo>
                    <a:pt x="15247" y="162"/>
                    <a:pt x="9527" y="0"/>
                    <a:pt x="8796" y="0"/>
                  </a:cubicBezTo>
                  <a:cubicBezTo>
                    <a:pt x="7930" y="0"/>
                    <a:pt x="7712" y="3570"/>
                    <a:pt x="7172" y="3903"/>
                  </a:cubicBezTo>
                  <a:cubicBezTo>
                    <a:pt x="6631" y="4241"/>
                    <a:pt x="11396" y="7473"/>
                    <a:pt x="10855" y="8920"/>
                  </a:cubicBezTo>
                  <a:cubicBezTo>
                    <a:pt x="10313" y="10371"/>
                    <a:pt x="4680" y="9587"/>
                    <a:pt x="4139" y="9699"/>
                  </a:cubicBezTo>
                  <a:cubicBezTo>
                    <a:pt x="3887" y="9755"/>
                    <a:pt x="1982" y="12398"/>
                    <a:pt x="0" y="15325"/>
                  </a:cubicBezTo>
                  <a:cubicBezTo>
                    <a:pt x="2236" y="17369"/>
                    <a:pt x="4471" y="19498"/>
                    <a:pt x="5551" y="20203"/>
                  </a:cubicBezTo>
                  <a:cubicBezTo>
                    <a:pt x="7683" y="21588"/>
                    <a:pt x="11162" y="20085"/>
                    <a:pt x="12619" y="21474"/>
                  </a:cubicBezTo>
                  <a:cubicBezTo>
                    <a:pt x="12664" y="21511"/>
                    <a:pt x="12726" y="21557"/>
                    <a:pt x="12781" y="21600"/>
                  </a:cubicBezTo>
                  <a:cubicBezTo>
                    <a:pt x="14299" y="20116"/>
                    <a:pt x="15867" y="18663"/>
                    <a:pt x="16378" y="18513"/>
                  </a:cubicBezTo>
                  <a:cubicBezTo>
                    <a:pt x="17463" y="18175"/>
                    <a:pt x="16595" y="16281"/>
                    <a:pt x="18870" y="1438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2" name="Shape 2853"/>
            <p:cNvSpPr/>
            <p:nvPr/>
          </p:nvSpPr>
          <p:spPr>
            <a:xfrm>
              <a:off x="3852954" y="4281294"/>
              <a:ext cx="30214" cy="61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3194" y="5035"/>
                  </a:moveTo>
                  <a:cubicBezTo>
                    <a:pt x="2973" y="5096"/>
                    <a:pt x="2096" y="5132"/>
                    <a:pt x="852" y="5150"/>
                  </a:cubicBezTo>
                  <a:lnTo>
                    <a:pt x="0" y="21528"/>
                  </a:lnTo>
                  <a:lnTo>
                    <a:pt x="8303" y="20990"/>
                  </a:lnTo>
                  <a:cubicBezTo>
                    <a:pt x="8900" y="19585"/>
                    <a:pt x="10789" y="17921"/>
                    <a:pt x="13510" y="16890"/>
                  </a:cubicBezTo>
                  <a:cubicBezTo>
                    <a:pt x="20129" y="14372"/>
                    <a:pt x="10192" y="4305"/>
                    <a:pt x="17923" y="3405"/>
                  </a:cubicBezTo>
                  <a:cubicBezTo>
                    <a:pt x="19344" y="3234"/>
                    <a:pt x="20523" y="2843"/>
                    <a:pt x="21600" y="2355"/>
                  </a:cubicBezTo>
                  <a:cubicBezTo>
                    <a:pt x="18852" y="1077"/>
                    <a:pt x="15802" y="-72"/>
                    <a:pt x="13851" y="3"/>
                  </a:cubicBezTo>
                  <a:cubicBezTo>
                    <a:pt x="9589" y="178"/>
                    <a:pt x="4616" y="4693"/>
                    <a:pt x="3194" y="503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3" name="Shape 2854"/>
            <p:cNvSpPr/>
            <p:nvPr/>
          </p:nvSpPr>
          <p:spPr>
            <a:xfrm>
              <a:off x="4196764" y="4237215"/>
              <a:ext cx="66788" cy="53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19926" extrusionOk="0">
                  <a:moveTo>
                    <a:pt x="9445" y="635"/>
                  </a:moveTo>
                  <a:cubicBezTo>
                    <a:pt x="6206" y="3327"/>
                    <a:pt x="14300" y="9103"/>
                    <a:pt x="14300" y="12565"/>
                  </a:cubicBezTo>
                  <a:cubicBezTo>
                    <a:pt x="14300" y="16026"/>
                    <a:pt x="1310" y="11911"/>
                    <a:pt x="55" y="15646"/>
                  </a:cubicBezTo>
                  <a:cubicBezTo>
                    <a:pt x="-592" y="17569"/>
                    <a:pt x="4588" y="20264"/>
                    <a:pt x="9445" y="18342"/>
                  </a:cubicBezTo>
                  <a:cubicBezTo>
                    <a:pt x="13966" y="16548"/>
                    <a:pt x="17072" y="18416"/>
                    <a:pt x="19573" y="19926"/>
                  </a:cubicBezTo>
                  <a:cubicBezTo>
                    <a:pt x="19936" y="14094"/>
                    <a:pt x="20496" y="7519"/>
                    <a:pt x="21008" y="3053"/>
                  </a:cubicBezTo>
                  <a:cubicBezTo>
                    <a:pt x="16907" y="1800"/>
                    <a:pt x="11801" y="-1336"/>
                    <a:pt x="9445" y="63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4" name="Shape 2855"/>
            <p:cNvSpPr/>
            <p:nvPr/>
          </p:nvSpPr>
          <p:spPr>
            <a:xfrm>
              <a:off x="4258474" y="4246031"/>
              <a:ext cx="78962" cy="47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7" extrusionOk="0">
                  <a:moveTo>
                    <a:pt x="8366" y="14415"/>
                  </a:moveTo>
                  <a:cubicBezTo>
                    <a:pt x="13434" y="11924"/>
                    <a:pt x="21600" y="16496"/>
                    <a:pt x="21600" y="10680"/>
                  </a:cubicBezTo>
                  <a:cubicBezTo>
                    <a:pt x="21600" y="4864"/>
                    <a:pt x="8085" y="-1369"/>
                    <a:pt x="4706" y="295"/>
                  </a:cubicBezTo>
                  <a:cubicBezTo>
                    <a:pt x="3788" y="743"/>
                    <a:pt x="2578" y="511"/>
                    <a:pt x="1248" y="0"/>
                  </a:cubicBezTo>
                  <a:cubicBezTo>
                    <a:pt x="803" y="4819"/>
                    <a:pt x="316" y="11913"/>
                    <a:pt x="0" y="18205"/>
                  </a:cubicBezTo>
                  <a:cubicBezTo>
                    <a:pt x="161" y="18334"/>
                    <a:pt x="326" y="18456"/>
                    <a:pt x="483" y="18570"/>
                  </a:cubicBezTo>
                  <a:cubicBezTo>
                    <a:pt x="2737" y="20231"/>
                    <a:pt x="3297" y="16910"/>
                    <a:pt x="8366" y="1441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5" name="Shape 2856"/>
            <p:cNvSpPr/>
            <p:nvPr/>
          </p:nvSpPr>
          <p:spPr>
            <a:xfrm>
              <a:off x="3897032" y="4360634"/>
              <a:ext cx="98043" cy="101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4" extrusionOk="0">
                  <a:moveTo>
                    <a:pt x="11535" y="20298"/>
                  </a:moveTo>
                  <a:cubicBezTo>
                    <a:pt x="12650" y="20839"/>
                    <a:pt x="15436" y="20298"/>
                    <a:pt x="16551" y="21107"/>
                  </a:cubicBezTo>
                  <a:cubicBezTo>
                    <a:pt x="17092" y="21501"/>
                    <a:pt x="18008" y="21510"/>
                    <a:pt x="19061" y="21377"/>
                  </a:cubicBezTo>
                  <a:cubicBezTo>
                    <a:pt x="18735" y="20921"/>
                    <a:pt x="18485" y="20551"/>
                    <a:pt x="18361" y="20323"/>
                  </a:cubicBezTo>
                  <a:cubicBezTo>
                    <a:pt x="17574" y="18909"/>
                    <a:pt x="18922" y="16077"/>
                    <a:pt x="19598" y="14004"/>
                  </a:cubicBezTo>
                  <a:cubicBezTo>
                    <a:pt x="20272" y="11934"/>
                    <a:pt x="19034" y="6925"/>
                    <a:pt x="20272" y="5617"/>
                  </a:cubicBezTo>
                  <a:cubicBezTo>
                    <a:pt x="21508" y="4310"/>
                    <a:pt x="20833" y="3546"/>
                    <a:pt x="21395" y="497"/>
                  </a:cubicBezTo>
                  <a:cubicBezTo>
                    <a:pt x="21431" y="298"/>
                    <a:pt x="21406" y="165"/>
                    <a:pt x="21406" y="3"/>
                  </a:cubicBezTo>
                  <a:cubicBezTo>
                    <a:pt x="18878" y="-90"/>
                    <a:pt x="16292" y="2219"/>
                    <a:pt x="15486" y="2307"/>
                  </a:cubicBezTo>
                  <a:cubicBezTo>
                    <a:pt x="14508" y="2412"/>
                    <a:pt x="11037" y="1570"/>
                    <a:pt x="10603" y="3357"/>
                  </a:cubicBezTo>
                  <a:cubicBezTo>
                    <a:pt x="10167" y="5145"/>
                    <a:pt x="7999" y="5462"/>
                    <a:pt x="5068" y="5670"/>
                  </a:cubicBezTo>
                  <a:cubicBezTo>
                    <a:pt x="2139" y="5883"/>
                    <a:pt x="3657" y="8301"/>
                    <a:pt x="3440" y="8722"/>
                  </a:cubicBezTo>
                  <a:cubicBezTo>
                    <a:pt x="3224" y="9143"/>
                    <a:pt x="1922" y="10089"/>
                    <a:pt x="1922" y="10089"/>
                  </a:cubicBezTo>
                  <a:lnTo>
                    <a:pt x="44" y="10516"/>
                  </a:lnTo>
                  <a:cubicBezTo>
                    <a:pt x="-44" y="11196"/>
                    <a:pt x="-92" y="11870"/>
                    <a:pt x="826" y="12373"/>
                  </a:cubicBezTo>
                  <a:cubicBezTo>
                    <a:pt x="2623" y="13352"/>
                    <a:pt x="5096" y="17167"/>
                    <a:pt x="7006" y="18145"/>
                  </a:cubicBezTo>
                  <a:cubicBezTo>
                    <a:pt x="7926" y="18616"/>
                    <a:pt x="8496" y="19388"/>
                    <a:pt x="8741" y="20138"/>
                  </a:cubicBezTo>
                  <a:cubicBezTo>
                    <a:pt x="9843" y="20054"/>
                    <a:pt x="10961" y="20019"/>
                    <a:pt x="11535" y="2029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6" name="Shape 2857"/>
            <p:cNvSpPr/>
            <p:nvPr/>
          </p:nvSpPr>
          <p:spPr>
            <a:xfrm>
              <a:off x="4214395" y="4598657"/>
              <a:ext cx="917115" cy="944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1" extrusionOk="0">
                  <a:moveTo>
                    <a:pt x="11389" y="21326"/>
                  </a:moveTo>
                  <a:cubicBezTo>
                    <a:pt x="11725" y="21090"/>
                    <a:pt x="11641" y="20950"/>
                    <a:pt x="11797" y="20668"/>
                  </a:cubicBezTo>
                  <a:cubicBezTo>
                    <a:pt x="11953" y="20385"/>
                    <a:pt x="11821" y="20268"/>
                    <a:pt x="12085" y="20021"/>
                  </a:cubicBezTo>
                  <a:cubicBezTo>
                    <a:pt x="12350" y="19774"/>
                    <a:pt x="12037" y="19609"/>
                    <a:pt x="12374" y="19456"/>
                  </a:cubicBezTo>
                  <a:cubicBezTo>
                    <a:pt x="12710" y="19303"/>
                    <a:pt x="12662" y="19598"/>
                    <a:pt x="12386" y="19938"/>
                  </a:cubicBezTo>
                  <a:cubicBezTo>
                    <a:pt x="12109" y="20279"/>
                    <a:pt x="12061" y="20374"/>
                    <a:pt x="12422" y="20115"/>
                  </a:cubicBezTo>
                  <a:cubicBezTo>
                    <a:pt x="12782" y="19856"/>
                    <a:pt x="12914" y="19492"/>
                    <a:pt x="13118" y="19080"/>
                  </a:cubicBezTo>
                  <a:cubicBezTo>
                    <a:pt x="13322" y="18669"/>
                    <a:pt x="13479" y="18539"/>
                    <a:pt x="13659" y="18516"/>
                  </a:cubicBezTo>
                  <a:cubicBezTo>
                    <a:pt x="13839" y="18492"/>
                    <a:pt x="13839" y="18057"/>
                    <a:pt x="13815" y="17752"/>
                  </a:cubicBezTo>
                  <a:cubicBezTo>
                    <a:pt x="13791" y="17446"/>
                    <a:pt x="13695" y="17164"/>
                    <a:pt x="13827" y="16964"/>
                  </a:cubicBezTo>
                  <a:cubicBezTo>
                    <a:pt x="13959" y="16764"/>
                    <a:pt x="13827" y="16576"/>
                    <a:pt x="13995" y="16576"/>
                  </a:cubicBezTo>
                  <a:cubicBezTo>
                    <a:pt x="14163" y="16576"/>
                    <a:pt x="14415" y="16329"/>
                    <a:pt x="14680" y="16070"/>
                  </a:cubicBezTo>
                  <a:cubicBezTo>
                    <a:pt x="14944" y="15811"/>
                    <a:pt x="15112" y="15788"/>
                    <a:pt x="15388" y="15764"/>
                  </a:cubicBezTo>
                  <a:cubicBezTo>
                    <a:pt x="15664" y="15741"/>
                    <a:pt x="15509" y="15647"/>
                    <a:pt x="15689" y="15600"/>
                  </a:cubicBezTo>
                  <a:cubicBezTo>
                    <a:pt x="15869" y="15553"/>
                    <a:pt x="15989" y="15388"/>
                    <a:pt x="16109" y="15282"/>
                  </a:cubicBezTo>
                  <a:cubicBezTo>
                    <a:pt x="16229" y="15176"/>
                    <a:pt x="16722" y="15294"/>
                    <a:pt x="17010" y="15294"/>
                  </a:cubicBezTo>
                  <a:cubicBezTo>
                    <a:pt x="17298" y="15294"/>
                    <a:pt x="17490" y="15318"/>
                    <a:pt x="17490" y="15141"/>
                  </a:cubicBezTo>
                  <a:cubicBezTo>
                    <a:pt x="17490" y="14965"/>
                    <a:pt x="17622" y="14823"/>
                    <a:pt x="17790" y="14823"/>
                  </a:cubicBezTo>
                  <a:cubicBezTo>
                    <a:pt x="17959" y="14823"/>
                    <a:pt x="18031" y="14776"/>
                    <a:pt x="18031" y="14541"/>
                  </a:cubicBezTo>
                  <a:cubicBezTo>
                    <a:pt x="18031" y="14306"/>
                    <a:pt x="18103" y="14165"/>
                    <a:pt x="18247" y="14059"/>
                  </a:cubicBezTo>
                  <a:cubicBezTo>
                    <a:pt x="18391" y="13953"/>
                    <a:pt x="18415" y="13719"/>
                    <a:pt x="18463" y="13566"/>
                  </a:cubicBezTo>
                  <a:cubicBezTo>
                    <a:pt x="18511" y="13413"/>
                    <a:pt x="18667" y="13507"/>
                    <a:pt x="18667" y="13283"/>
                  </a:cubicBezTo>
                  <a:cubicBezTo>
                    <a:pt x="18667" y="13060"/>
                    <a:pt x="18751" y="12813"/>
                    <a:pt x="18751" y="12637"/>
                  </a:cubicBezTo>
                  <a:cubicBezTo>
                    <a:pt x="18751" y="12460"/>
                    <a:pt x="18944" y="12484"/>
                    <a:pt x="19028" y="12355"/>
                  </a:cubicBezTo>
                  <a:cubicBezTo>
                    <a:pt x="19112" y="12225"/>
                    <a:pt x="18956" y="12061"/>
                    <a:pt x="19088" y="11696"/>
                  </a:cubicBezTo>
                  <a:cubicBezTo>
                    <a:pt x="19220" y="11331"/>
                    <a:pt x="19088" y="10991"/>
                    <a:pt x="19088" y="10661"/>
                  </a:cubicBezTo>
                  <a:cubicBezTo>
                    <a:pt x="19088" y="10332"/>
                    <a:pt x="19088" y="9991"/>
                    <a:pt x="19208" y="9885"/>
                  </a:cubicBezTo>
                  <a:cubicBezTo>
                    <a:pt x="19328" y="9780"/>
                    <a:pt x="19268" y="9721"/>
                    <a:pt x="19172" y="9674"/>
                  </a:cubicBezTo>
                  <a:cubicBezTo>
                    <a:pt x="19076" y="9627"/>
                    <a:pt x="19184" y="9497"/>
                    <a:pt x="19268" y="9521"/>
                  </a:cubicBezTo>
                  <a:cubicBezTo>
                    <a:pt x="19352" y="9544"/>
                    <a:pt x="19448" y="9721"/>
                    <a:pt x="19604" y="9627"/>
                  </a:cubicBezTo>
                  <a:cubicBezTo>
                    <a:pt x="19760" y="9532"/>
                    <a:pt x="19904" y="9133"/>
                    <a:pt x="20036" y="8804"/>
                  </a:cubicBezTo>
                  <a:cubicBezTo>
                    <a:pt x="20169" y="8474"/>
                    <a:pt x="20385" y="8486"/>
                    <a:pt x="20553" y="8415"/>
                  </a:cubicBezTo>
                  <a:cubicBezTo>
                    <a:pt x="20721" y="8345"/>
                    <a:pt x="21082" y="7945"/>
                    <a:pt x="21310" y="7369"/>
                  </a:cubicBezTo>
                  <a:cubicBezTo>
                    <a:pt x="21538" y="6793"/>
                    <a:pt x="21298" y="6229"/>
                    <a:pt x="21202" y="5829"/>
                  </a:cubicBezTo>
                  <a:cubicBezTo>
                    <a:pt x="21105" y="5429"/>
                    <a:pt x="20973" y="5511"/>
                    <a:pt x="20733" y="5523"/>
                  </a:cubicBezTo>
                  <a:cubicBezTo>
                    <a:pt x="20493" y="5535"/>
                    <a:pt x="20036" y="5476"/>
                    <a:pt x="19436" y="4841"/>
                  </a:cubicBezTo>
                  <a:cubicBezTo>
                    <a:pt x="18836" y="4206"/>
                    <a:pt x="18247" y="4253"/>
                    <a:pt x="17851" y="4359"/>
                  </a:cubicBezTo>
                  <a:cubicBezTo>
                    <a:pt x="17454" y="4465"/>
                    <a:pt x="17046" y="4171"/>
                    <a:pt x="16782" y="4112"/>
                  </a:cubicBezTo>
                  <a:cubicBezTo>
                    <a:pt x="16517" y="4053"/>
                    <a:pt x="16265" y="4383"/>
                    <a:pt x="16073" y="4453"/>
                  </a:cubicBezTo>
                  <a:cubicBezTo>
                    <a:pt x="15881" y="4523"/>
                    <a:pt x="16169" y="4171"/>
                    <a:pt x="16181" y="3947"/>
                  </a:cubicBezTo>
                  <a:cubicBezTo>
                    <a:pt x="16193" y="3724"/>
                    <a:pt x="15460" y="3407"/>
                    <a:pt x="14908" y="3195"/>
                  </a:cubicBezTo>
                  <a:cubicBezTo>
                    <a:pt x="14355" y="2983"/>
                    <a:pt x="14115" y="3089"/>
                    <a:pt x="14115" y="3430"/>
                  </a:cubicBezTo>
                  <a:cubicBezTo>
                    <a:pt x="14115" y="3771"/>
                    <a:pt x="13899" y="3324"/>
                    <a:pt x="13731" y="3689"/>
                  </a:cubicBezTo>
                  <a:cubicBezTo>
                    <a:pt x="13563" y="4053"/>
                    <a:pt x="13250" y="3818"/>
                    <a:pt x="13455" y="3701"/>
                  </a:cubicBezTo>
                  <a:cubicBezTo>
                    <a:pt x="13659" y="3583"/>
                    <a:pt x="13851" y="3313"/>
                    <a:pt x="13923" y="3089"/>
                  </a:cubicBezTo>
                  <a:cubicBezTo>
                    <a:pt x="13995" y="2866"/>
                    <a:pt x="13130" y="2689"/>
                    <a:pt x="12830" y="2807"/>
                  </a:cubicBezTo>
                  <a:cubicBezTo>
                    <a:pt x="12530" y="2925"/>
                    <a:pt x="12722" y="3348"/>
                    <a:pt x="12482" y="3218"/>
                  </a:cubicBezTo>
                  <a:cubicBezTo>
                    <a:pt x="12241" y="3089"/>
                    <a:pt x="12434" y="2772"/>
                    <a:pt x="12626" y="2783"/>
                  </a:cubicBezTo>
                  <a:cubicBezTo>
                    <a:pt x="12818" y="2795"/>
                    <a:pt x="13034" y="2407"/>
                    <a:pt x="13166" y="2125"/>
                  </a:cubicBezTo>
                  <a:cubicBezTo>
                    <a:pt x="13298" y="1843"/>
                    <a:pt x="12938" y="1796"/>
                    <a:pt x="12722" y="1561"/>
                  </a:cubicBezTo>
                  <a:cubicBezTo>
                    <a:pt x="12508" y="1328"/>
                    <a:pt x="12552" y="649"/>
                    <a:pt x="12333" y="542"/>
                  </a:cubicBezTo>
                  <a:cubicBezTo>
                    <a:pt x="12098" y="770"/>
                    <a:pt x="11782" y="1126"/>
                    <a:pt x="11693" y="1387"/>
                  </a:cubicBezTo>
                  <a:cubicBezTo>
                    <a:pt x="11579" y="1722"/>
                    <a:pt x="11433" y="1531"/>
                    <a:pt x="11124" y="1626"/>
                  </a:cubicBezTo>
                  <a:cubicBezTo>
                    <a:pt x="10815" y="1722"/>
                    <a:pt x="10668" y="1594"/>
                    <a:pt x="10587" y="1467"/>
                  </a:cubicBezTo>
                  <a:cubicBezTo>
                    <a:pt x="10506" y="1339"/>
                    <a:pt x="10197" y="1467"/>
                    <a:pt x="9986" y="1451"/>
                  </a:cubicBezTo>
                  <a:cubicBezTo>
                    <a:pt x="9774" y="1435"/>
                    <a:pt x="9904" y="1706"/>
                    <a:pt x="9758" y="1786"/>
                  </a:cubicBezTo>
                  <a:cubicBezTo>
                    <a:pt x="9612" y="1865"/>
                    <a:pt x="9238" y="1626"/>
                    <a:pt x="9108" y="1770"/>
                  </a:cubicBezTo>
                  <a:cubicBezTo>
                    <a:pt x="8978" y="1913"/>
                    <a:pt x="8896" y="1770"/>
                    <a:pt x="8831" y="1897"/>
                  </a:cubicBezTo>
                  <a:cubicBezTo>
                    <a:pt x="8766" y="2024"/>
                    <a:pt x="8539" y="1945"/>
                    <a:pt x="8473" y="2024"/>
                  </a:cubicBezTo>
                  <a:cubicBezTo>
                    <a:pt x="8408" y="2104"/>
                    <a:pt x="8181" y="2151"/>
                    <a:pt x="7888" y="1833"/>
                  </a:cubicBezTo>
                  <a:cubicBezTo>
                    <a:pt x="7595" y="1515"/>
                    <a:pt x="7644" y="990"/>
                    <a:pt x="7774" y="894"/>
                  </a:cubicBezTo>
                  <a:cubicBezTo>
                    <a:pt x="7904" y="799"/>
                    <a:pt x="7904" y="528"/>
                    <a:pt x="7726" y="448"/>
                  </a:cubicBezTo>
                  <a:cubicBezTo>
                    <a:pt x="7547" y="369"/>
                    <a:pt x="7726" y="35"/>
                    <a:pt x="7498" y="3"/>
                  </a:cubicBezTo>
                  <a:cubicBezTo>
                    <a:pt x="7270" y="-29"/>
                    <a:pt x="7303" y="257"/>
                    <a:pt x="7157" y="305"/>
                  </a:cubicBezTo>
                  <a:cubicBezTo>
                    <a:pt x="7010" y="353"/>
                    <a:pt x="6653" y="592"/>
                    <a:pt x="6490" y="560"/>
                  </a:cubicBezTo>
                  <a:cubicBezTo>
                    <a:pt x="6327" y="528"/>
                    <a:pt x="6116" y="592"/>
                    <a:pt x="6116" y="766"/>
                  </a:cubicBezTo>
                  <a:cubicBezTo>
                    <a:pt x="6116" y="942"/>
                    <a:pt x="5937" y="894"/>
                    <a:pt x="5904" y="751"/>
                  </a:cubicBezTo>
                  <a:cubicBezTo>
                    <a:pt x="5872" y="608"/>
                    <a:pt x="5531" y="687"/>
                    <a:pt x="5433" y="592"/>
                  </a:cubicBezTo>
                  <a:cubicBezTo>
                    <a:pt x="5336" y="496"/>
                    <a:pt x="4880" y="544"/>
                    <a:pt x="5075" y="655"/>
                  </a:cubicBezTo>
                  <a:cubicBezTo>
                    <a:pt x="5270" y="766"/>
                    <a:pt x="5287" y="878"/>
                    <a:pt x="5287" y="1053"/>
                  </a:cubicBezTo>
                  <a:cubicBezTo>
                    <a:pt x="5287" y="1228"/>
                    <a:pt x="5433" y="1180"/>
                    <a:pt x="5433" y="1387"/>
                  </a:cubicBezTo>
                  <a:cubicBezTo>
                    <a:pt x="5433" y="1594"/>
                    <a:pt x="5596" y="1451"/>
                    <a:pt x="5709" y="1451"/>
                  </a:cubicBezTo>
                  <a:cubicBezTo>
                    <a:pt x="5823" y="1451"/>
                    <a:pt x="5823" y="1642"/>
                    <a:pt x="5644" y="1674"/>
                  </a:cubicBezTo>
                  <a:cubicBezTo>
                    <a:pt x="5466" y="1706"/>
                    <a:pt x="5384" y="1801"/>
                    <a:pt x="5336" y="1961"/>
                  </a:cubicBezTo>
                  <a:cubicBezTo>
                    <a:pt x="5287" y="2120"/>
                    <a:pt x="5124" y="2008"/>
                    <a:pt x="4978" y="2135"/>
                  </a:cubicBezTo>
                  <a:cubicBezTo>
                    <a:pt x="4831" y="2263"/>
                    <a:pt x="4701" y="2390"/>
                    <a:pt x="4604" y="2327"/>
                  </a:cubicBezTo>
                  <a:cubicBezTo>
                    <a:pt x="4506" y="2263"/>
                    <a:pt x="4425" y="2311"/>
                    <a:pt x="4311" y="2374"/>
                  </a:cubicBezTo>
                  <a:cubicBezTo>
                    <a:pt x="4197" y="2438"/>
                    <a:pt x="4149" y="2374"/>
                    <a:pt x="3986" y="2247"/>
                  </a:cubicBezTo>
                  <a:cubicBezTo>
                    <a:pt x="3864" y="2152"/>
                    <a:pt x="3788" y="1922"/>
                    <a:pt x="3572" y="1712"/>
                  </a:cubicBezTo>
                  <a:cubicBezTo>
                    <a:pt x="3443" y="1772"/>
                    <a:pt x="3182" y="1864"/>
                    <a:pt x="3042" y="1864"/>
                  </a:cubicBezTo>
                  <a:cubicBezTo>
                    <a:pt x="2852" y="1864"/>
                    <a:pt x="2256" y="1822"/>
                    <a:pt x="2224" y="1923"/>
                  </a:cubicBezTo>
                  <a:cubicBezTo>
                    <a:pt x="2191" y="2023"/>
                    <a:pt x="2267" y="2193"/>
                    <a:pt x="2365" y="2214"/>
                  </a:cubicBezTo>
                  <a:cubicBezTo>
                    <a:pt x="2462" y="2235"/>
                    <a:pt x="2668" y="2294"/>
                    <a:pt x="2473" y="2431"/>
                  </a:cubicBezTo>
                  <a:cubicBezTo>
                    <a:pt x="2278" y="2569"/>
                    <a:pt x="2105" y="2384"/>
                    <a:pt x="2105" y="2717"/>
                  </a:cubicBezTo>
                  <a:cubicBezTo>
                    <a:pt x="2105" y="3051"/>
                    <a:pt x="2542" y="3268"/>
                    <a:pt x="2451" y="3577"/>
                  </a:cubicBezTo>
                  <a:cubicBezTo>
                    <a:pt x="2404" y="3736"/>
                    <a:pt x="2340" y="4144"/>
                    <a:pt x="2340" y="4300"/>
                  </a:cubicBezTo>
                  <a:cubicBezTo>
                    <a:pt x="2340" y="4457"/>
                    <a:pt x="2276" y="4990"/>
                    <a:pt x="2132" y="5021"/>
                  </a:cubicBezTo>
                  <a:cubicBezTo>
                    <a:pt x="1988" y="5053"/>
                    <a:pt x="1860" y="4896"/>
                    <a:pt x="1667" y="5053"/>
                  </a:cubicBezTo>
                  <a:cubicBezTo>
                    <a:pt x="1475" y="5209"/>
                    <a:pt x="1235" y="5115"/>
                    <a:pt x="1011" y="5288"/>
                  </a:cubicBezTo>
                  <a:cubicBezTo>
                    <a:pt x="787" y="5460"/>
                    <a:pt x="547" y="5398"/>
                    <a:pt x="531" y="5601"/>
                  </a:cubicBezTo>
                  <a:cubicBezTo>
                    <a:pt x="515" y="5805"/>
                    <a:pt x="307" y="5915"/>
                    <a:pt x="355" y="6103"/>
                  </a:cubicBezTo>
                  <a:cubicBezTo>
                    <a:pt x="403" y="6291"/>
                    <a:pt x="258" y="6244"/>
                    <a:pt x="114" y="6385"/>
                  </a:cubicBezTo>
                  <a:cubicBezTo>
                    <a:pt x="-30" y="6526"/>
                    <a:pt x="130" y="6620"/>
                    <a:pt x="34" y="6730"/>
                  </a:cubicBezTo>
                  <a:cubicBezTo>
                    <a:pt x="-62" y="6840"/>
                    <a:pt x="66" y="7012"/>
                    <a:pt x="178" y="7185"/>
                  </a:cubicBezTo>
                  <a:cubicBezTo>
                    <a:pt x="290" y="7357"/>
                    <a:pt x="419" y="7483"/>
                    <a:pt x="403" y="7639"/>
                  </a:cubicBezTo>
                  <a:cubicBezTo>
                    <a:pt x="386" y="7796"/>
                    <a:pt x="515" y="7859"/>
                    <a:pt x="675" y="7843"/>
                  </a:cubicBezTo>
                  <a:cubicBezTo>
                    <a:pt x="835" y="7828"/>
                    <a:pt x="707" y="8141"/>
                    <a:pt x="963" y="8141"/>
                  </a:cubicBezTo>
                  <a:cubicBezTo>
                    <a:pt x="1219" y="8141"/>
                    <a:pt x="1475" y="8204"/>
                    <a:pt x="1540" y="8063"/>
                  </a:cubicBezTo>
                  <a:cubicBezTo>
                    <a:pt x="1604" y="7922"/>
                    <a:pt x="1780" y="7812"/>
                    <a:pt x="1780" y="8016"/>
                  </a:cubicBezTo>
                  <a:cubicBezTo>
                    <a:pt x="1780" y="8219"/>
                    <a:pt x="1732" y="8768"/>
                    <a:pt x="1908" y="8705"/>
                  </a:cubicBezTo>
                  <a:cubicBezTo>
                    <a:pt x="2084" y="8643"/>
                    <a:pt x="2436" y="8658"/>
                    <a:pt x="2613" y="8721"/>
                  </a:cubicBezTo>
                  <a:cubicBezTo>
                    <a:pt x="2789" y="8784"/>
                    <a:pt x="2965" y="8721"/>
                    <a:pt x="3077" y="8612"/>
                  </a:cubicBezTo>
                  <a:cubicBezTo>
                    <a:pt x="3189" y="8501"/>
                    <a:pt x="3317" y="8502"/>
                    <a:pt x="3541" y="8376"/>
                  </a:cubicBezTo>
                  <a:cubicBezTo>
                    <a:pt x="3766" y="8251"/>
                    <a:pt x="3974" y="8094"/>
                    <a:pt x="4182" y="8094"/>
                  </a:cubicBezTo>
                  <a:cubicBezTo>
                    <a:pt x="4390" y="8094"/>
                    <a:pt x="4743" y="7969"/>
                    <a:pt x="4694" y="8125"/>
                  </a:cubicBezTo>
                  <a:cubicBezTo>
                    <a:pt x="4646" y="8282"/>
                    <a:pt x="4615" y="8862"/>
                    <a:pt x="4871" y="9160"/>
                  </a:cubicBezTo>
                  <a:cubicBezTo>
                    <a:pt x="5127" y="9458"/>
                    <a:pt x="5271" y="9568"/>
                    <a:pt x="5511" y="9536"/>
                  </a:cubicBezTo>
                  <a:cubicBezTo>
                    <a:pt x="5751" y="9505"/>
                    <a:pt x="5720" y="9630"/>
                    <a:pt x="5896" y="9615"/>
                  </a:cubicBezTo>
                  <a:cubicBezTo>
                    <a:pt x="6072" y="9599"/>
                    <a:pt x="5960" y="9803"/>
                    <a:pt x="6120" y="9803"/>
                  </a:cubicBezTo>
                  <a:cubicBezTo>
                    <a:pt x="6280" y="9803"/>
                    <a:pt x="6568" y="9834"/>
                    <a:pt x="6568" y="10007"/>
                  </a:cubicBezTo>
                  <a:cubicBezTo>
                    <a:pt x="6568" y="10179"/>
                    <a:pt x="7049" y="10038"/>
                    <a:pt x="7161" y="10132"/>
                  </a:cubicBezTo>
                  <a:cubicBezTo>
                    <a:pt x="7273" y="10226"/>
                    <a:pt x="7401" y="10305"/>
                    <a:pt x="7369" y="10493"/>
                  </a:cubicBezTo>
                  <a:cubicBezTo>
                    <a:pt x="7337" y="10681"/>
                    <a:pt x="7609" y="10822"/>
                    <a:pt x="7449" y="10900"/>
                  </a:cubicBezTo>
                  <a:cubicBezTo>
                    <a:pt x="7289" y="10979"/>
                    <a:pt x="7497" y="11135"/>
                    <a:pt x="7513" y="11339"/>
                  </a:cubicBezTo>
                  <a:cubicBezTo>
                    <a:pt x="7529" y="11543"/>
                    <a:pt x="7753" y="11621"/>
                    <a:pt x="8106" y="11605"/>
                  </a:cubicBezTo>
                  <a:cubicBezTo>
                    <a:pt x="8458" y="11590"/>
                    <a:pt x="8554" y="11621"/>
                    <a:pt x="8554" y="11873"/>
                  </a:cubicBezTo>
                  <a:cubicBezTo>
                    <a:pt x="8554" y="12123"/>
                    <a:pt x="8794" y="12155"/>
                    <a:pt x="8874" y="12390"/>
                  </a:cubicBezTo>
                  <a:cubicBezTo>
                    <a:pt x="8955" y="12625"/>
                    <a:pt x="8778" y="12891"/>
                    <a:pt x="8810" y="13079"/>
                  </a:cubicBezTo>
                  <a:cubicBezTo>
                    <a:pt x="8835" y="13224"/>
                    <a:pt x="8746" y="13377"/>
                    <a:pt x="8645" y="13440"/>
                  </a:cubicBezTo>
                  <a:cubicBezTo>
                    <a:pt x="8769" y="13594"/>
                    <a:pt x="8779" y="13664"/>
                    <a:pt x="8668" y="13723"/>
                  </a:cubicBezTo>
                  <a:cubicBezTo>
                    <a:pt x="8522" y="13803"/>
                    <a:pt x="8848" y="14026"/>
                    <a:pt x="8766" y="14376"/>
                  </a:cubicBezTo>
                  <a:cubicBezTo>
                    <a:pt x="8685" y="14726"/>
                    <a:pt x="8669" y="14789"/>
                    <a:pt x="9043" y="14806"/>
                  </a:cubicBezTo>
                  <a:cubicBezTo>
                    <a:pt x="9417" y="14822"/>
                    <a:pt x="9384" y="14933"/>
                    <a:pt x="9514" y="14853"/>
                  </a:cubicBezTo>
                  <a:cubicBezTo>
                    <a:pt x="9644" y="14774"/>
                    <a:pt x="9839" y="15124"/>
                    <a:pt x="9888" y="15299"/>
                  </a:cubicBezTo>
                  <a:cubicBezTo>
                    <a:pt x="9937" y="15474"/>
                    <a:pt x="10083" y="15888"/>
                    <a:pt x="10148" y="15888"/>
                  </a:cubicBezTo>
                  <a:cubicBezTo>
                    <a:pt x="10214" y="15888"/>
                    <a:pt x="10408" y="15697"/>
                    <a:pt x="10604" y="15792"/>
                  </a:cubicBezTo>
                  <a:cubicBezTo>
                    <a:pt x="10785" y="15881"/>
                    <a:pt x="10559" y="16479"/>
                    <a:pt x="10552" y="16741"/>
                  </a:cubicBezTo>
                  <a:cubicBezTo>
                    <a:pt x="10688" y="16737"/>
                    <a:pt x="10854" y="16737"/>
                    <a:pt x="10909" y="16764"/>
                  </a:cubicBezTo>
                  <a:cubicBezTo>
                    <a:pt x="11006" y="16811"/>
                    <a:pt x="11055" y="17455"/>
                    <a:pt x="11006" y="17574"/>
                  </a:cubicBezTo>
                  <a:cubicBezTo>
                    <a:pt x="10957" y="17693"/>
                    <a:pt x="10556" y="17800"/>
                    <a:pt x="10349" y="17931"/>
                  </a:cubicBezTo>
                  <a:cubicBezTo>
                    <a:pt x="10142" y="18062"/>
                    <a:pt x="9643" y="18527"/>
                    <a:pt x="9412" y="18896"/>
                  </a:cubicBezTo>
                  <a:cubicBezTo>
                    <a:pt x="9275" y="19115"/>
                    <a:pt x="9075" y="19296"/>
                    <a:pt x="8934" y="19454"/>
                  </a:cubicBezTo>
                  <a:cubicBezTo>
                    <a:pt x="9001" y="19463"/>
                    <a:pt x="9057" y="19461"/>
                    <a:pt x="9096" y="19444"/>
                  </a:cubicBezTo>
                  <a:cubicBezTo>
                    <a:pt x="9205" y="19397"/>
                    <a:pt x="9375" y="19397"/>
                    <a:pt x="9558" y="19611"/>
                  </a:cubicBezTo>
                  <a:cubicBezTo>
                    <a:pt x="9740" y="19825"/>
                    <a:pt x="9728" y="19992"/>
                    <a:pt x="9801" y="19980"/>
                  </a:cubicBezTo>
                  <a:cubicBezTo>
                    <a:pt x="9874" y="19968"/>
                    <a:pt x="9960" y="19694"/>
                    <a:pt x="10106" y="19897"/>
                  </a:cubicBezTo>
                  <a:cubicBezTo>
                    <a:pt x="10252" y="20100"/>
                    <a:pt x="10629" y="20254"/>
                    <a:pt x="10714" y="20350"/>
                  </a:cubicBezTo>
                  <a:cubicBezTo>
                    <a:pt x="10799" y="20445"/>
                    <a:pt x="11079" y="20516"/>
                    <a:pt x="11079" y="20766"/>
                  </a:cubicBezTo>
                  <a:cubicBezTo>
                    <a:pt x="11079" y="20945"/>
                    <a:pt x="10993" y="21284"/>
                    <a:pt x="11136" y="21571"/>
                  </a:cubicBezTo>
                  <a:cubicBezTo>
                    <a:pt x="11204" y="21484"/>
                    <a:pt x="11283" y="21400"/>
                    <a:pt x="11389" y="2132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7" name="Shape 2858"/>
            <p:cNvSpPr/>
            <p:nvPr/>
          </p:nvSpPr>
          <p:spPr>
            <a:xfrm>
              <a:off x="4575837" y="5444959"/>
              <a:ext cx="115621" cy="122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6" y="10060"/>
                  </a:moveTo>
                  <a:cubicBezTo>
                    <a:pt x="21056" y="8195"/>
                    <a:pt x="18826" y="7661"/>
                    <a:pt x="18147" y="6952"/>
                  </a:cubicBezTo>
                  <a:cubicBezTo>
                    <a:pt x="17467" y="6238"/>
                    <a:pt x="14461" y="5083"/>
                    <a:pt x="13297" y="3570"/>
                  </a:cubicBezTo>
                  <a:cubicBezTo>
                    <a:pt x="12133" y="2058"/>
                    <a:pt x="11454" y="4102"/>
                    <a:pt x="10871" y="4193"/>
                  </a:cubicBezTo>
                  <a:cubicBezTo>
                    <a:pt x="10290" y="4281"/>
                    <a:pt x="10385" y="3036"/>
                    <a:pt x="8933" y="1434"/>
                  </a:cubicBezTo>
                  <a:cubicBezTo>
                    <a:pt x="7475" y="-165"/>
                    <a:pt x="6119" y="-165"/>
                    <a:pt x="5246" y="192"/>
                  </a:cubicBezTo>
                  <a:cubicBezTo>
                    <a:pt x="4941" y="314"/>
                    <a:pt x="4491" y="334"/>
                    <a:pt x="3956" y="265"/>
                  </a:cubicBezTo>
                  <a:cubicBezTo>
                    <a:pt x="3184" y="1079"/>
                    <a:pt x="2625" y="1814"/>
                    <a:pt x="2625" y="2503"/>
                  </a:cubicBezTo>
                  <a:cubicBezTo>
                    <a:pt x="2625" y="4193"/>
                    <a:pt x="1266" y="6058"/>
                    <a:pt x="1171" y="9261"/>
                  </a:cubicBezTo>
                  <a:cubicBezTo>
                    <a:pt x="1072" y="12462"/>
                    <a:pt x="103" y="11928"/>
                    <a:pt x="7" y="14418"/>
                  </a:cubicBezTo>
                  <a:cubicBezTo>
                    <a:pt x="-90" y="16908"/>
                    <a:pt x="879" y="16463"/>
                    <a:pt x="1266" y="16820"/>
                  </a:cubicBezTo>
                  <a:cubicBezTo>
                    <a:pt x="1482" y="17015"/>
                    <a:pt x="1220" y="17810"/>
                    <a:pt x="945" y="18479"/>
                  </a:cubicBezTo>
                  <a:cubicBezTo>
                    <a:pt x="1353" y="18811"/>
                    <a:pt x="1759" y="19329"/>
                    <a:pt x="2652" y="19240"/>
                  </a:cubicBezTo>
                  <a:cubicBezTo>
                    <a:pt x="4376" y="19064"/>
                    <a:pt x="6099" y="19680"/>
                    <a:pt x="8205" y="20558"/>
                  </a:cubicBezTo>
                  <a:cubicBezTo>
                    <a:pt x="10311" y="21435"/>
                    <a:pt x="9544" y="20293"/>
                    <a:pt x="11556" y="20558"/>
                  </a:cubicBezTo>
                  <a:cubicBezTo>
                    <a:pt x="13565" y="20821"/>
                    <a:pt x="15864" y="20995"/>
                    <a:pt x="18066" y="19766"/>
                  </a:cubicBezTo>
                  <a:cubicBezTo>
                    <a:pt x="19574" y="18924"/>
                    <a:pt x="20331" y="17466"/>
                    <a:pt x="21510" y="16067"/>
                  </a:cubicBezTo>
                  <a:cubicBezTo>
                    <a:pt x="20369" y="13925"/>
                    <a:pt x="21056" y="11398"/>
                    <a:pt x="21056" y="1006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8" name="Shape 2859"/>
            <p:cNvSpPr/>
            <p:nvPr/>
          </p:nvSpPr>
          <p:spPr>
            <a:xfrm>
              <a:off x="4214395" y="5233383"/>
              <a:ext cx="466391" cy="920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9" name="Shape 2860"/>
            <p:cNvSpPr/>
            <p:nvPr/>
          </p:nvSpPr>
          <p:spPr>
            <a:xfrm>
              <a:off x="4170317" y="5127596"/>
              <a:ext cx="202011" cy="104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510" extrusionOk="0">
                  <a:moveTo>
                    <a:pt x="9578" y="19106"/>
                  </a:moveTo>
                  <a:cubicBezTo>
                    <a:pt x="8992" y="19121"/>
                    <a:pt x="8772" y="18905"/>
                    <a:pt x="8407" y="18905"/>
                  </a:cubicBezTo>
                  <a:cubicBezTo>
                    <a:pt x="8040" y="18905"/>
                    <a:pt x="7967" y="18532"/>
                    <a:pt x="8260" y="18360"/>
                  </a:cubicBezTo>
                  <a:cubicBezTo>
                    <a:pt x="8553" y="18188"/>
                    <a:pt x="6577" y="18274"/>
                    <a:pt x="5990" y="18217"/>
                  </a:cubicBezTo>
                  <a:cubicBezTo>
                    <a:pt x="5405" y="18159"/>
                    <a:pt x="6210" y="18044"/>
                    <a:pt x="5552" y="17901"/>
                  </a:cubicBezTo>
                  <a:cubicBezTo>
                    <a:pt x="4893" y="17758"/>
                    <a:pt x="5405" y="17557"/>
                    <a:pt x="5478" y="17456"/>
                  </a:cubicBezTo>
                  <a:cubicBezTo>
                    <a:pt x="5551" y="17356"/>
                    <a:pt x="5990" y="17141"/>
                    <a:pt x="6797" y="17141"/>
                  </a:cubicBezTo>
                  <a:cubicBezTo>
                    <a:pt x="7601" y="17141"/>
                    <a:pt x="7016" y="16911"/>
                    <a:pt x="7820" y="16811"/>
                  </a:cubicBezTo>
                  <a:cubicBezTo>
                    <a:pt x="8626" y="16711"/>
                    <a:pt x="7088" y="16538"/>
                    <a:pt x="7748" y="16438"/>
                  </a:cubicBezTo>
                  <a:cubicBezTo>
                    <a:pt x="8407" y="16337"/>
                    <a:pt x="7748" y="16151"/>
                    <a:pt x="8772" y="16122"/>
                  </a:cubicBezTo>
                  <a:cubicBezTo>
                    <a:pt x="9797" y="16094"/>
                    <a:pt x="8772" y="15835"/>
                    <a:pt x="9505" y="15792"/>
                  </a:cubicBezTo>
                  <a:cubicBezTo>
                    <a:pt x="10237" y="15750"/>
                    <a:pt x="9358" y="15592"/>
                    <a:pt x="9578" y="15419"/>
                  </a:cubicBezTo>
                  <a:cubicBezTo>
                    <a:pt x="9797" y="15247"/>
                    <a:pt x="8992" y="15118"/>
                    <a:pt x="9944" y="15046"/>
                  </a:cubicBezTo>
                  <a:cubicBezTo>
                    <a:pt x="10894" y="14975"/>
                    <a:pt x="10237" y="14831"/>
                    <a:pt x="9578" y="14731"/>
                  </a:cubicBezTo>
                  <a:cubicBezTo>
                    <a:pt x="8919" y="14630"/>
                    <a:pt x="9724" y="14630"/>
                    <a:pt x="10529" y="14630"/>
                  </a:cubicBezTo>
                  <a:cubicBezTo>
                    <a:pt x="11334" y="14630"/>
                    <a:pt x="10896" y="14372"/>
                    <a:pt x="10164" y="14415"/>
                  </a:cubicBezTo>
                  <a:cubicBezTo>
                    <a:pt x="9295" y="14466"/>
                    <a:pt x="8772" y="14300"/>
                    <a:pt x="9431" y="14171"/>
                  </a:cubicBezTo>
                  <a:cubicBezTo>
                    <a:pt x="10089" y="14042"/>
                    <a:pt x="8847" y="13956"/>
                    <a:pt x="9066" y="13870"/>
                  </a:cubicBezTo>
                  <a:cubicBezTo>
                    <a:pt x="9285" y="13784"/>
                    <a:pt x="9285" y="13669"/>
                    <a:pt x="8847" y="13612"/>
                  </a:cubicBezTo>
                  <a:cubicBezTo>
                    <a:pt x="8407" y="13555"/>
                    <a:pt x="8699" y="13124"/>
                    <a:pt x="9211" y="13110"/>
                  </a:cubicBezTo>
                  <a:cubicBezTo>
                    <a:pt x="9723" y="13095"/>
                    <a:pt x="9358" y="12708"/>
                    <a:pt x="9358" y="12593"/>
                  </a:cubicBezTo>
                  <a:cubicBezTo>
                    <a:pt x="9358" y="12479"/>
                    <a:pt x="8772" y="12364"/>
                    <a:pt x="8847" y="12264"/>
                  </a:cubicBezTo>
                  <a:cubicBezTo>
                    <a:pt x="8919" y="12163"/>
                    <a:pt x="9504" y="12134"/>
                    <a:pt x="9504" y="11934"/>
                  </a:cubicBezTo>
                  <a:cubicBezTo>
                    <a:pt x="9504" y="11733"/>
                    <a:pt x="9724" y="11647"/>
                    <a:pt x="10164" y="11632"/>
                  </a:cubicBezTo>
                  <a:cubicBezTo>
                    <a:pt x="10602" y="11618"/>
                    <a:pt x="10237" y="11388"/>
                    <a:pt x="10310" y="11273"/>
                  </a:cubicBezTo>
                  <a:cubicBezTo>
                    <a:pt x="10382" y="11159"/>
                    <a:pt x="11554" y="11273"/>
                    <a:pt x="11700" y="11087"/>
                  </a:cubicBezTo>
                  <a:cubicBezTo>
                    <a:pt x="11847" y="10900"/>
                    <a:pt x="10968" y="10929"/>
                    <a:pt x="11114" y="10815"/>
                  </a:cubicBezTo>
                  <a:cubicBezTo>
                    <a:pt x="11290" y="10678"/>
                    <a:pt x="11041" y="10499"/>
                    <a:pt x="11041" y="10184"/>
                  </a:cubicBezTo>
                  <a:cubicBezTo>
                    <a:pt x="11041" y="9868"/>
                    <a:pt x="12359" y="9796"/>
                    <a:pt x="12871" y="9710"/>
                  </a:cubicBezTo>
                  <a:cubicBezTo>
                    <a:pt x="13383" y="9624"/>
                    <a:pt x="12213" y="9165"/>
                    <a:pt x="12871" y="9108"/>
                  </a:cubicBezTo>
                  <a:cubicBezTo>
                    <a:pt x="13530" y="9050"/>
                    <a:pt x="13091" y="8835"/>
                    <a:pt x="13603" y="8763"/>
                  </a:cubicBezTo>
                  <a:cubicBezTo>
                    <a:pt x="14116" y="8692"/>
                    <a:pt x="13969" y="8534"/>
                    <a:pt x="14262" y="8362"/>
                  </a:cubicBezTo>
                  <a:cubicBezTo>
                    <a:pt x="14555" y="8189"/>
                    <a:pt x="13677" y="8103"/>
                    <a:pt x="13677" y="7946"/>
                  </a:cubicBezTo>
                  <a:cubicBezTo>
                    <a:pt x="13677" y="7788"/>
                    <a:pt x="13530" y="7644"/>
                    <a:pt x="12871" y="7472"/>
                  </a:cubicBezTo>
                  <a:cubicBezTo>
                    <a:pt x="12212" y="7300"/>
                    <a:pt x="12431" y="6956"/>
                    <a:pt x="12871" y="6956"/>
                  </a:cubicBezTo>
                  <a:cubicBezTo>
                    <a:pt x="13310" y="6956"/>
                    <a:pt x="13091" y="6626"/>
                    <a:pt x="13897" y="6583"/>
                  </a:cubicBezTo>
                  <a:cubicBezTo>
                    <a:pt x="14701" y="6540"/>
                    <a:pt x="14262" y="6296"/>
                    <a:pt x="13897" y="6095"/>
                  </a:cubicBezTo>
                  <a:cubicBezTo>
                    <a:pt x="13530" y="5894"/>
                    <a:pt x="14555" y="5995"/>
                    <a:pt x="14555" y="5837"/>
                  </a:cubicBezTo>
                  <a:cubicBezTo>
                    <a:pt x="14555" y="5679"/>
                    <a:pt x="14994" y="5464"/>
                    <a:pt x="15653" y="5406"/>
                  </a:cubicBezTo>
                  <a:cubicBezTo>
                    <a:pt x="16312" y="5349"/>
                    <a:pt x="16386" y="5105"/>
                    <a:pt x="16386" y="5005"/>
                  </a:cubicBezTo>
                  <a:cubicBezTo>
                    <a:pt x="16386" y="4904"/>
                    <a:pt x="17336" y="4861"/>
                    <a:pt x="17849" y="4775"/>
                  </a:cubicBezTo>
                  <a:cubicBezTo>
                    <a:pt x="18361" y="4689"/>
                    <a:pt x="16970" y="4546"/>
                    <a:pt x="17776" y="4460"/>
                  </a:cubicBezTo>
                  <a:cubicBezTo>
                    <a:pt x="18581" y="4373"/>
                    <a:pt x="17117" y="4015"/>
                    <a:pt x="17556" y="3943"/>
                  </a:cubicBezTo>
                  <a:cubicBezTo>
                    <a:pt x="17995" y="3872"/>
                    <a:pt x="17629" y="3714"/>
                    <a:pt x="17702" y="3599"/>
                  </a:cubicBezTo>
                  <a:cubicBezTo>
                    <a:pt x="17776" y="3484"/>
                    <a:pt x="20191" y="3269"/>
                    <a:pt x="20484" y="3169"/>
                  </a:cubicBezTo>
                  <a:cubicBezTo>
                    <a:pt x="20698" y="3096"/>
                    <a:pt x="20910" y="2838"/>
                    <a:pt x="20982" y="2610"/>
                  </a:cubicBezTo>
                  <a:cubicBezTo>
                    <a:pt x="20228" y="2706"/>
                    <a:pt x="19571" y="2757"/>
                    <a:pt x="19450" y="2702"/>
                  </a:cubicBezTo>
                  <a:cubicBezTo>
                    <a:pt x="19234" y="2603"/>
                    <a:pt x="19523" y="2306"/>
                    <a:pt x="18874" y="2179"/>
                  </a:cubicBezTo>
                  <a:cubicBezTo>
                    <a:pt x="18225" y="2052"/>
                    <a:pt x="18658" y="1798"/>
                    <a:pt x="18009" y="1742"/>
                  </a:cubicBezTo>
                  <a:cubicBezTo>
                    <a:pt x="17360" y="1685"/>
                    <a:pt x="16568" y="1431"/>
                    <a:pt x="17144" y="1346"/>
                  </a:cubicBezTo>
                  <a:cubicBezTo>
                    <a:pt x="17720" y="1261"/>
                    <a:pt x="17144" y="1092"/>
                    <a:pt x="17649" y="1007"/>
                  </a:cubicBezTo>
                  <a:cubicBezTo>
                    <a:pt x="18153" y="922"/>
                    <a:pt x="17360" y="908"/>
                    <a:pt x="16639" y="738"/>
                  </a:cubicBezTo>
                  <a:cubicBezTo>
                    <a:pt x="15919" y="569"/>
                    <a:pt x="16928" y="357"/>
                    <a:pt x="16062" y="229"/>
                  </a:cubicBezTo>
                  <a:cubicBezTo>
                    <a:pt x="15198" y="102"/>
                    <a:pt x="15198" y="-53"/>
                    <a:pt x="14981" y="18"/>
                  </a:cubicBezTo>
                  <a:cubicBezTo>
                    <a:pt x="14765" y="89"/>
                    <a:pt x="14693" y="329"/>
                    <a:pt x="13973" y="399"/>
                  </a:cubicBezTo>
                  <a:cubicBezTo>
                    <a:pt x="13854" y="411"/>
                    <a:pt x="13666" y="438"/>
                    <a:pt x="13442" y="475"/>
                  </a:cubicBezTo>
                  <a:cubicBezTo>
                    <a:pt x="13448" y="592"/>
                    <a:pt x="13233" y="789"/>
                    <a:pt x="13467" y="904"/>
                  </a:cubicBezTo>
                  <a:cubicBezTo>
                    <a:pt x="13792" y="1063"/>
                    <a:pt x="13954" y="1837"/>
                    <a:pt x="13630" y="2134"/>
                  </a:cubicBezTo>
                  <a:cubicBezTo>
                    <a:pt x="13305" y="2430"/>
                    <a:pt x="12980" y="2674"/>
                    <a:pt x="12656" y="2854"/>
                  </a:cubicBezTo>
                  <a:cubicBezTo>
                    <a:pt x="12332" y="3034"/>
                    <a:pt x="13413" y="3045"/>
                    <a:pt x="12980" y="3130"/>
                  </a:cubicBezTo>
                  <a:cubicBezTo>
                    <a:pt x="12548" y="3214"/>
                    <a:pt x="12710" y="3427"/>
                    <a:pt x="12710" y="3765"/>
                  </a:cubicBezTo>
                  <a:cubicBezTo>
                    <a:pt x="12710" y="4105"/>
                    <a:pt x="11683" y="4677"/>
                    <a:pt x="11628" y="4857"/>
                  </a:cubicBezTo>
                  <a:cubicBezTo>
                    <a:pt x="11575" y="5037"/>
                    <a:pt x="10871" y="5154"/>
                    <a:pt x="10980" y="5355"/>
                  </a:cubicBezTo>
                  <a:cubicBezTo>
                    <a:pt x="11088" y="5556"/>
                    <a:pt x="10494" y="5673"/>
                    <a:pt x="9899" y="5768"/>
                  </a:cubicBezTo>
                  <a:cubicBezTo>
                    <a:pt x="9304" y="5864"/>
                    <a:pt x="10871" y="6171"/>
                    <a:pt x="10818" y="6340"/>
                  </a:cubicBezTo>
                  <a:cubicBezTo>
                    <a:pt x="10764" y="6510"/>
                    <a:pt x="9628" y="6584"/>
                    <a:pt x="9899" y="6860"/>
                  </a:cubicBezTo>
                  <a:cubicBezTo>
                    <a:pt x="10237" y="7204"/>
                    <a:pt x="9899" y="7792"/>
                    <a:pt x="9899" y="7909"/>
                  </a:cubicBezTo>
                  <a:cubicBezTo>
                    <a:pt x="9899" y="8025"/>
                    <a:pt x="9196" y="8015"/>
                    <a:pt x="9358" y="8237"/>
                  </a:cubicBezTo>
                  <a:cubicBezTo>
                    <a:pt x="9520" y="8460"/>
                    <a:pt x="8655" y="8513"/>
                    <a:pt x="8493" y="8831"/>
                  </a:cubicBezTo>
                  <a:cubicBezTo>
                    <a:pt x="8331" y="9149"/>
                    <a:pt x="7086" y="9604"/>
                    <a:pt x="6601" y="9848"/>
                  </a:cubicBezTo>
                  <a:cubicBezTo>
                    <a:pt x="6114" y="10092"/>
                    <a:pt x="6114" y="10230"/>
                    <a:pt x="5466" y="10230"/>
                  </a:cubicBezTo>
                  <a:cubicBezTo>
                    <a:pt x="4816" y="10230"/>
                    <a:pt x="4654" y="10368"/>
                    <a:pt x="5140" y="10579"/>
                  </a:cubicBezTo>
                  <a:cubicBezTo>
                    <a:pt x="5627" y="10791"/>
                    <a:pt x="4816" y="10972"/>
                    <a:pt x="5466" y="11183"/>
                  </a:cubicBezTo>
                  <a:cubicBezTo>
                    <a:pt x="6114" y="11395"/>
                    <a:pt x="5897" y="11469"/>
                    <a:pt x="5573" y="11671"/>
                  </a:cubicBezTo>
                  <a:cubicBezTo>
                    <a:pt x="5248" y="11872"/>
                    <a:pt x="4816" y="11883"/>
                    <a:pt x="4816" y="12073"/>
                  </a:cubicBezTo>
                  <a:cubicBezTo>
                    <a:pt x="4816" y="12264"/>
                    <a:pt x="4059" y="12423"/>
                    <a:pt x="4492" y="12635"/>
                  </a:cubicBezTo>
                  <a:cubicBezTo>
                    <a:pt x="4925" y="12847"/>
                    <a:pt x="4816" y="12921"/>
                    <a:pt x="4275" y="12921"/>
                  </a:cubicBezTo>
                  <a:cubicBezTo>
                    <a:pt x="3735" y="12921"/>
                    <a:pt x="3464" y="13091"/>
                    <a:pt x="3248" y="13441"/>
                  </a:cubicBezTo>
                  <a:cubicBezTo>
                    <a:pt x="3032" y="13790"/>
                    <a:pt x="3086" y="13780"/>
                    <a:pt x="4384" y="13758"/>
                  </a:cubicBezTo>
                  <a:cubicBezTo>
                    <a:pt x="5682" y="13737"/>
                    <a:pt x="4654" y="12900"/>
                    <a:pt x="5466" y="12900"/>
                  </a:cubicBezTo>
                  <a:cubicBezTo>
                    <a:pt x="6276" y="12900"/>
                    <a:pt x="5573" y="12762"/>
                    <a:pt x="6384" y="12720"/>
                  </a:cubicBezTo>
                  <a:cubicBezTo>
                    <a:pt x="7195" y="12678"/>
                    <a:pt x="6492" y="12868"/>
                    <a:pt x="7033" y="12900"/>
                  </a:cubicBezTo>
                  <a:cubicBezTo>
                    <a:pt x="7574" y="12932"/>
                    <a:pt x="7952" y="13017"/>
                    <a:pt x="7195" y="13112"/>
                  </a:cubicBezTo>
                  <a:cubicBezTo>
                    <a:pt x="6438" y="13207"/>
                    <a:pt x="7357" y="13398"/>
                    <a:pt x="6979" y="13515"/>
                  </a:cubicBezTo>
                  <a:cubicBezTo>
                    <a:pt x="6601" y="13631"/>
                    <a:pt x="6060" y="13758"/>
                    <a:pt x="6384" y="13896"/>
                  </a:cubicBezTo>
                  <a:cubicBezTo>
                    <a:pt x="6708" y="14034"/>
                    <a:pt x="6006" y="14023"/>
                    <a:pt x="5952" y="14203"/>
                  </a:cubicBezTo>
                  <a:cubicBezTo>
                    <a:pt x="5897" y="14383"/>
                    <a:pt x="6438" y="14394"/>
                    <a:pt x="6060" y="14436"/>
                  </a:cubicBezTo>
                  <a:cubicBezTo>
                    <a:pt x="5682" y="14479"/>
                    <a:pt x="6546" y="14617"/>
                    <a:pt x="6006" y="14638"/>
                  </a:cubicBezTo>
                  <a:cubicBezTo>
                    <a:pt x="5466" y="14659"/>
                    <a:pt x="5789" y="14797"/>
                    <a:pt x="6114" y="14924"/>
                  </a:cubicBezTo>
                  <a:cubicBezTo>
                    <a:pt x="6438" y="15051"/>
                    <a:pt x="5411" y="14977"/>
                    <a:pt x="4870" y="15062"/>
                  </a:cubicBezTo>
                  <a:cubicBezTo>
                    <a:pt x="4329" y="15146"/>
                    <a:pt x="5411" y="15263"/>
                    <a:pt x="5087" y="15380"/>
                  </a:cubicBezTo>
                  <a:cubicBezTo>
                    <a:pt x="4763" y="15496"/>
                    <a:pt x="3897" y="15316"/>
                    <a:pt x="3519" y="15252"/>
                  </a:cubicBezTo>
                  <a:cubicBezTo>
                    <a:pt x="3140" y="15189"/>
                    <a:pt x="4114" y="15062"/>
                    <a:pt x="4600" y="14935"/>
                  </a:cubicBezTo>
                  <a:cubicBezTo>
                    <a:pt x="5087" y="14808"/>
                    <a:pt x="4114" y="14521"/>
                    <a:pt x="3302" y="14585"/>
                  </a:cubicBezTo>
                  <a:cubicBezTo>
                    <a:pt x="2491" y="14648"/>
                    <a:pt x="4114" y="14828"/>
                    <a:pt x="4114" y="14966"/>
                  </a:cubicBezTo>
                  <a:cubicBezTo>
                    <a:pt x="4114" y="15104"/>
                    <a:pt x="2762" y="14935"/>
                    <a:pt x="2816" y="15083"/>
                  </a:cubicBezTo>
                  <a:cubicBezTo>
                    <a:pt x="2870" y="15231"/>
                    <a:pt x="1897" y="15178"/>
                    <a:pt x="1410" y="15284"/>
                  </a:cubicBezTo>
                  <a:cubicBezTo>
                    <a:pt x="924" y="15390"/>
                    <a:pt x="2059" y="15486"/>
                    <a:pt x="1518" y="15518"/>
                  </a:cubicBezTo>
                  <a:cubicBezTo>
                    <a:pt x="977" y="15549"/>
                    <a:pt x="58" y="15698"/>
                    <a:pt x="4" y="15804"/>
                  </a:cubicBezTo>
                  <a:cubicBezTo>
                    <a:pt x="-50" y="15910"/>
                    <a:pt x="599" y="15931"/>
                    <a:pt x="599" y="15825"/>
                  </a:cubicBezTo>
                  <a:cubicBezTo>
                    <a:pt x="599" y="15719"/>
                    <a:pt x="1464" y="15687"/>
                    <a:pt x="1734" y="15825"/>
                  </a:cubicBezTo>
                  <a:cubicBezTo>
                    <a:pt x="2004" y="15963"/>
                    <a:pt x="2383" y="15825"/>
                    <a:pt x="3140" y="15856"/>
                  </a:cubicBezTo>
                  <a:cubicBezTo>
                    <a:pt x="3897" y="15888"/>
                    <a:pt x="3789" y="16111"/>
                    <a:pt x="3356" y="16100"/>
                  </a:cubicBezTo>
                  <a:cubicBezTo>
                    <a:pt x="2924" y="16090"/>
                    <a:pt x="2491" y="16238"/>
                    <a:pt x="2600" y="16397"/>
                  </a:cubicBezTo>
                  <a:cubicBezTo>
                    <a:pt x="2707" y="16556"/>
                    <a:pt x="4221" y="16397"/>
                    <a:pt x="4870" y="16439"/>
                  </a:cubicBezTo>
                  <a:cubicBezTo>
                    <a:pt x="5519" y="16482"/>
                    <a:pt x="5303" y="16704"/>
                    <a:pt x="4925" y="16630"/>
                  </a:cubicBezTo>
                  <a:cubicBezTo>
                    <a:pt x="4546" y="16556"/>
                    <a:pt x="3681" y="16429"/>
                    <a:pt x="3302" y="16556"/>
                  </a:cubicBezTo>
                  <a:cubicBezTo>
                    <a:pt x="2924" y="16683"/>
                    <a:pt x="2329" y="16620"/>
                    <a:pt x="1843" y="16577"/>
                  </a:cubicBezTo>
                  <a:cubicBezTo>
                    <a:pt x="1355" y="16535"/>
                    <a:pt x="-375" y="16757"/>
                    <a:pt x="220" y="16842"/>
                  </a:cubicBezTo>
                  <a:cubicBezTo>
                    <a:pt x="815" y="16927"/>
                    <a:pt x="761" y="17065"/>
                    <a:pt x="1140" y="17054"/>
                  </a:cubicBezTo>
                  <a:cubicBezTo>
                    <a:pt x="1518" y="17043"/>
                    <a:pt x="2113" y="16990"/>
                    <a:pt x="2329" y="16906"/>
                  </a:cubicBezTo>
                  <a:cubicBezTo>
                    <a:pt x="2545" y="16821"/>
                    <a:pt x="3302" y="16736"/>
                    <a:pt x="3356" y="16927"/>
                  </a:cubicBezTo>
                  <a:cubicBezTo>
                    <a:pt x="3410" y="17118"/>
                    <a:pt x="2329" y="17022"/>
                    <a:pt x="2113" y="17128"/>
                  </a:cubicBezTo>
                  <a:cubicBezTo>
                    <a:pt x="1897" y="17234"/>
                    <a:pt x="1464" y="17319"/>
                    <a:pt x="815" y="17414"/>
                  </a:cubicBezTo>
                  <a:cubicBezTo>
                    <a:pt x="166" y="17510"/>
                    <a:pt x="815" y="17669"/>
                    <a:pt x="1355" y="17616"/>
                  </a:cubicBezTo>
                  <a:cubicBezTo>
                    <a:pt x="1897" y="17563"/>
                    <a:pt x="1193" y="17743"/>
                    <a:pt x="1951" y="17764"/>
                  </a:cubicBezTo>
                  <a:cubicBezTo>
                    <a:pt x="2648" y="17784"/>
                    <a:pt x="2870" y="17679"/>
                    <a:pt x="2707" y="17573"/>
                  </a:cubicBezTo>
                  <a:cubicBezTo>
                    <a:pt x="2545" y="17467"/>
                    <a:pt x="3086" y="17234"/>
                    <a:pt x="3735" y="17351"/>
                  </a:cubicBezTo>
                  <a:cubicBezTo>
                    <a:pt x="4384" y="17467"/>
                    <a:pt x="3410" y="17584"/>
                    <a:pt x="3410" y="17690"/>
                  </a:cubicBezTo>
                  <a:cubicBezTo>
                    <a:pt x="3410" y="17796"/>
                    <a:pt x="3032" y="17934"/>
                    <a:pt x="3032" y="18050"/>
                  </a:cubicBezTo>
                  <a:cubicBezTo>
                    <a:pt x="3032" y="18166"/>
                    <a:pt x="2329" y="18103"/>
                    <a:pt x="2383" y="18230"/>
                  </a:cubicBezTo>
                  <a:cubicBezTo>
                    <a:pt x="2437" y="18358"/>
                    <a:pt x="869" y="18273"/>
                    <a:pt x="1572" y="18358"/>
                  </a:cubicBezTo>
                  <a:cubicBezTo>
                    <a:pt x="2274" y="18442"/>
                    <a:pt x="1140" y="18559"/>
                    <a:pt x="1518" y="18643"/>
                  </a:cubicBezTo>
                  <a:cubicBezTo>
                    <a:pt x="1897" y="18728"/>
                    <a:pt x="2221" y="18527"/>
                    <a:pt x="2816" y="18569"/>
                  </a:cubicBezTo>
                  <a:cubicBezTo>
                    <a:pt x="3410" y="18612"/>
                    <a:pt x="3302" y="18643"/>
                    <a:pt x="4059" y="18580"/>
                  </a:cubicBezTo>
                  <a:cubicBezTo>
                    <a:pt x="4816" y="18516"/>
                    <a:pt x="5248" y="18696"/>
                    <a:pt x="4546" y="18739"/>
                  </a:cubicBezTo>
                  <a:cubicBezTo>
                    <a:pt x="3843" y="18781"/>
                    <a:pt x="3086" y="18940"/>
                    <a:pt x="3410" y="18961"/>
                  </a:cubicBezTo>
                  <a:cubicBezTo>
                    <a:pt x="3735" y="18983"/>
                    <a:pt x="4654" y="18856"/>
                    <a:pt x="4870" y="18993"/>
                  </a:cubicBezTo>
                  <a:cubicBezTo>
                    <a:pt x="5087" y="19131"/>
                    <a:pt x="5627" y="19089"/>
                    <a:pt x="5682" y="18940"/>
                  </a:cubicBezTo>
                  <a:cubicBezTo>
                    <a:pt x="5736" y="18792"/>
                    <a:pt x="7033" y="18919"/>
                    <a:pt x="7249" y="19046"/>
                  </a:cubicBezTo>
                  <a:cubicBezTo>
                    <a:pt x="7465" y="19173"/>
                    <a:pt x="5897" y="19247"/>
                    <a:pt x="5087" y="19216"/>
                  </a:cubicBezTo>
                  <a:cubicBezTo>
                    <a:pt x="4275" y="19184"/>
                    <a:pt x="3843" y="19364"/>
                    <a:pt x="4384" y="19502"/>
                  </a:cubicBezTo>
                  <a:cubicBezTo>
                    <a:pt x="4925" y="19640"/>
                    <a:pt x="5573" y="19502"/>
                    <a:pt x="6167" y="19385"/>
                  </a:cubicBezTo>
                  <a:cubicBezTo>
                    <a:pt x="6763" y="19269"/>
                    <a:pt x="9682" y="19301"/>
                    <a:pt x="9899" y="19428"/>
                  </a:cubicBezTo>
                  <a:cubicBezTo>
                    <a:pt x="10115" y="19555"/>
                    <a:pt x="8547" y="19449"/>
                    <a:pt x="8385" y="19523"/>
                  </a:cubicBezTo>
                  <a:cubicBezTo>
                    <a:pt x="8222" y="19597"/>
                    <a:pt x="7033" y="19661"/>
                    <a:pt x="6871" y="19576"/>
                  </a:cubicBezTo>
                  <a:cubicBezTo>
                    <a:pt x="6708" y="19491"/>
                    <a:pt x="5573" y="19608"/>
                    <a:pt x="5519" y="19746"/>
                  </a:cubicBezTo>
                  <a:cubicBezTo>
                    <a:pt x="5466" y="19883"/>
                    <a:pt x="4600" y="19883"/>
                    <a:pt x="5573" y="19936"/>
                  </a:cubicBezTo>
                  <a:cubicBezTo>
                    <a:pt x="6546" y="19989"/>
                    <a:pt x="6276" y="19735"/>
                    <a:pt x="7790" y="19756"/>
                  </a:cubicBezTo>
                  <a:cubicBezTo>
                    <a:pt x="9304" y="19777"/>
                    <a:pt x="10115" y="19481"/>
                    <a:pt x="10548" y="19650"/>
                  </a:cubicBezTo>
                  <a:cubicBezTo>
                    <a:pt x="10980" y="19820"/>
                    <a:pt x="9304" y="19958"/>
                    <a:pt x="8709" y="19851"/>
                  </a:cubicBezTo>
                  <a:cubicBezTo>
                    <a:pt x="8114" y="19746"/>
                    <a:pt x="7412" y="19926"/>
                    <a:pt x="7465" y="20085"/>
                  </a:cubicBezTo>
                  <a:cubicBezTo>
                    <a:pt x="7520" y="20244"/>
                    <a:pt x="5736" y="20042"/>
                    <a:pt x="4870" y="20021"/>
                  </a:cubicBezTo>
                  <a:cubicBezTo>
                    <a:pt x="4005" y="20000"/>
                    <a:pt x="4384" y="20180"/>
                    <a:pt x="5140" y="20339"/>
                  </a:cubicBezTo>
                  <a:cubicBezTo>
                    <a:pt x="5897" y="20498"/>
                    <a:pt x="6330" y="20318"/>
                    <a:pt x="7249" y="20434"/>
                  </a:cubicBezTo>
                  <a:cubicBezTo>
                    <a:pt x="8169" y="20551"/>
                    <a:pt x="8169" y="20678"/>
                    <a:pt x="8817" y="20562"/>
                  </a:cubicBezTo>
                  <a:cubicBezTo>
                    <a:pt x="9466" y="20445"/>
                    <a:pt x="8817" y="20456"/>
                    <a:pt x="8385" y="20403"/>
                  </a:cubicBezTo>
                  <a:cubicBezTo>
                    <a:pt x="7952" y="20349"/>
                    <a:pt x="8331" y="20169"/>
                    <a:pt x="9358" y="20265"/>
                  </a:cubicBezTo>
                  <a:cubicBezTo>
                    <a:pt x="10386" y="20360"/>
                    <a:pt x="11575" y="20180"/>
                    <a:pt x="11250" y="19926"/>
                  </a:cubicBezTo>
                  <a:cubicBezTo>
                    <a:pt x="10926" y="19671"/>
                    <a:pt x="12169" y="19555"/>
                    <a:pt x="13413" y="19470"/>
                  </a:cubicBezTo>
                  <a:cubicBezTo>
                    <a:pt x="14657" y="19385"/>
                    <a:pt x="14008" y="19629"/>
                    <a:pt x="13089" y="19703"/>
                  </a:cubicBezTo>
                  <a:cubicBezTo>
                    <a:pt x="12169" y="19777"/>
                    <a:pt x="12008" y="19830"/>
                    <a:pt x="12710" y="19979"/>
                  </a:cubicBezTo>
                  <a:cubicBezTo>
                    <a:pt x="13413" y="20127"/>
                    <a:pt x="14332" y="19883"/>
                    <a:pt x="14927" y="20000"/>
                  </a:cubicBezTo>
                  <a:cubicBezTo>
                    <a:pt x="15522" y="20116"/>
                    <a:pt x="13846" y="20095"/>
                    <a:pt x="13575" y="20212"/>
                  </a:cubicBezTo>
                  <a:cubicBezTo>
                    <a:pt x="13305" y="20328"/>
                    <a:pt x="14603" y="20466"/>
                    <a:pt x="13684" y="20551"/>
                  </a:cubicBezTo>
                  <a:cubicBezTo>
                    <a:pt x="12765" y="20636"/>
                    <a:pt x="13197" y="20201"/>
                    <a:pt x="12656" y="20159"/>
                  </a:cubicBezTo>
                  <a:cubicBezTo>
                    <a:pt x="12116" y="20116"/>
                    <a:pt x="11628" y="20212"/>
                    <a:pt x="12169" y="20456"/>
                  </a:cubicBezTo>
                  <a:cubicBezTo>
                    <a:pt x="12710" y="20699"/>
                    <a:pt x="11520" y="20487"/>
                    <a:pt x="10980" y="20371"/>
                  </a:cubicBezTo>
                  <a:cubicBezTo>
                    <a:pt x="10439" y="20254"/>
                    <a:pt x="9682" y="20424"/>
                    <a:pt x="10331" y="20551"/>
                  </a:cubicBezTo>
                  <a:cubicBezTo>
                    <a:pt x="10980" y="20678"/>
                    <a:pt x="9088" y="20540"/>
                    <a:pt x="9088" y="20742"/>
                  </a:cubicBezTo>
                  <a:cubicBezTo>
                    <a:pt x="9088" y="20943"/>
                    <a:pt x="9899" y="20773"/>
                    <a:pt x="10871" y="20816"/>
                  </a:cubicBezTo>
                  <a:cubicBezTo>
                    <a:pt x="11845" y="20858"/>
                    <a:pt x="11413" y="21134"/>
                    <a:pt x="12116" y="21240"/>
                  </a:cubicBezTo>
                  <a:cubicBezTo>
                    <a:pt x="12818" y="21346"/>
                    <a:pt x="12224" y="20901"/>
                    <a:pt x="12980" y="20869"/>
                  </a:cubicBezTo>
                  <a:cubicBezTo>
                    <a:pt x="13737" y="20837"/>
                    <a:pt x="13035" y="21208"/>
                    <a:pt x="14711" y="21314"/>
                  </a:cubicBezTo>
                  <a:cubicBezTo>
                    <a:pt x="16387" y="21420"/>
                    <a:pt x="14819" y="21250"/>
                    <a:pt x="15576" y="21144"/>
                  </a:cubicBezTo>
                  <a:cubicBezTo>
                    <a:pt x="16333" y="21039"/>
                    <a:pt x="17306" y="21462"/>
                    <a:pt x="18118" y="21505"/>
                  </a:cubicBezTo>
                  <a:cubicBezTo>
                    <a:pt x="18928" y="21547"/>
                    <a:pt x="18388" y="21314"/>
                    <a:pt x="17792" y="21187"/>
                  </a:cubicBezTo>
                  <a:cubicBezTo>
                    <a:pt x="17198" y="21060"/>
                    <a:pt x="18388" y="21134"/>
                    <a:pt x="19199" y="21187"/>
                  </a:cubicBezTo>
                  <a:cubicBezTo>
                    <a:pt x="20010" y="21240"/>
                    <a:pt x="20658" y="21261"/>
                    <a:pt x="20821" y="21144"/>
                  </a:cubicBezTo>
                  <a:cubicBezTo>
                    <a:pt x="20882" y="21101"/>
                    <a:pt x="21032" y="21102"/>
                    <a:pt x="21225" y="21114"/>
                  </a:cubicBezTo>
                  <a:cubicBezTo>
                    <a:pt x="20380" y="21005"/>
                    <a:pt x="17511" y="21084"/>
                    <a:pt x="17117" y="21071"/>
                  </a:cubicBezTo>
                  <a:cubicBezTo>
                    <a:pt x="16728" y="21059"/>
                    <a:pt x="17028" y="19788"/>
                    <a:pt x="17101" y="19497"/>
                  </a:cubicBezTo>
                  <a:cubicBezTo>
                    <a:pt x="17043" y="19495"/>
                    <a:pt x="16984" y="19491"/>
                    <a:pt x="16928" y="19491"/>
                  </a:cubicBezTo>
                  <a:cubicBezTo>
                    <a:pt x="16225" y="19491"/>
                    <a:pt x="14657" y="19523"/>
                    <a:pt x="14927" y="19311"/>
                  </a:cubicBezTo>
                  <a:cubicBezTo>
                    <a:pt x="14975" y="19274"/>
                    <a:pt x="15077" y="19252"/>
                    <a:pt x="15211" y="19240"/>
                  </a:cubicBezTo>
                  <a:cubicBezTo>
                    <a:pt x="14892" y="19183"/>
                    <a:pt x="14439" y="19120"/>
                    <a:pt x="13897" y="19091"/>
                  </a:cubicBezTo>
                  <a:cubicBezTo>
                    <a:pt x="12798" y="19034"/>
                    <a:pt x="10164" y="19091"/>
                    <a:pt x="9578" y="1910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0" name="Shape 2861"/>
            <p:cNvSpPr/>
            <p:nvPr/>
          </p:nvSpPr>
          <p:spPr>
            <a:xfrm>
              <a:off x="4470049" y="5171674"/>
              <a:ext cx="200337" cy="20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7" extrusionOk="0">
                  <a:moveTo>
                    <a:pt x="20723" y="11590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39"/>
                    <a:pt x="17503" y="9342"/>
                  </a:cubicBezTo>
                  <a:cubicBezTo>
                    <a:pt x="17283" y="8543"/>
                    <a:pt x="16406" y="6946"/>
                    <a:pt x="15821" y="7307"/>
                  </a:cubicBezTo>
                  <a:cubicBezTo>
                    <a:pt x="15236" y="7672"/>
                    <a:pt x="15382" y="7165"/>
                    <a:pt x="13700" y="7091"/>
                  </a:cubicBezTo>
                  <a:cubicBezTo>
                    <a:pt x="12017" y="7018"/>
                    <a:pt x="12090" y="6729"/>
                    <a:pt x="12455" y="5131"/>
                  </a:cubicBezTo>
                  <a:cubicBezTo>
                    <a:pt x="12821" y="3535"/>
                    <a:pt x="11358" y="2518"/>
                    <a:pt x="12016" y="2157"/>
                  </a:cubicBezTo>
                  <a:cubicBezTo>
                    <a:pt x="12513" y="1884"/>
                    <a:pt x="12467" y="1566"/>
                    <a:pt x="11912" y="866"/>
                  </a:cubicBezTo>
                  <a:cubicBezTo>
                    <a:pt x="11775" y="952"/>
                    <a:pt x="11634" y="1008"/>
                    <a:pt x="11501" y="1008"/>
                  </a:cubicBezTo>
                  <a:cubicBezTo>
                    <a:pt x="10925" y="1008"/>
                    <a:pt x="10204" y="6"/>
                    <a:pt x="9196" y="6"/>
                  </a:cubicBezTo>
                  <a:cubicBezTo>
                    <a:pt x="8186" y="6"/>
                    <a:pt x="7106" y="-66"/>
                    <a:pt x="6385" y="293"/>
                  </a:cubicBezTo>
                  <a:cubicBezTo>
                    <a:pt x="5664" y="651"/>
                    <a:pt x="4294" y="221"/>
                    <a:pt x="3430" y="794"/>
                  </a:cubicBezTo>
                  <a:cubicBezTo>
                    <a:pt x="2565" y="1365"/>
                    <a:pt x="1484" y="2579"/>
                    <a:pt x="1557" y="3080"/>
                  </a:cubicBezTo>
                  <a:cubicBezTo>
                    <a:pt x="1629" y="3582"/>
                    <a:pt x="1268" y="6654"/>
                    <a:pt x="835" y="6798"/>
                  </a:cubicBezTo>
                  <a:cubicBezTo>
                    <a:pt x="705" y="6840"/>
                    <a:pt x="384" y="6817"/>
                    <a:pt x="0" y="6777"/>
                  </a:cubicBezTo>
                  <a:cubicBezTo>
                    <a:pt x="577" y="7769"/>
                    <a:pt x="2285" y="9546"/>
                    <a:pt x="3384" y="10212"/>
                  </a:cubicBezTo>
                  <a:cubicBezTo>
                    <a:pt x="4701" y="11012"/>
                    <a:pt x="4627" y="11736"/>
                    <a:pt x="6090" y="11882"/>
                  </a:cubicBezTo>
                  <a:cubicBezTo>
                    <a:pt x="7554" y="12025"/>
                    <a:pt x="8285" y="12607"/>
                    <a:pt x="8797" y="13260"/>
                  </a:cubicBezTo>
                  <a:cubicBezTo>
                    <a:pt x="9309" y="13913"/>
                    <a:pt x="13041" y="15002"/>
                    <a:pt x="13333" y="15511"/>
                  </a:cubicBezTo>
                  <a:cubicBezTo>
                    <a:pt x="13625" y="16019"/>
                    <a:pt x="11431" y="17470"/>
                    <a:pt x="11431" y="18776"/>
                  </a:cubicBezTo>
                  <a:cubicBezTo>
                    <a:pt x="11431" y="20084"/>
                    <a:pt x="10626" y="19938"/>
                    <a:pt x="10626" y="20374"/>
                  </a:cubicBezTo>
                  <a:cubicBezTo>
                    <a:pt x="10626" y="20808"/>
                    <a:pt x="12309" y="20519"/>
                    <a:pt x="12895" y="20880"/>
                  </a:cubicBezTo>
                  <a:cubicBezTo>
                    <a:pt x="13480" y="21244"/>
                    <a:pt x="14503" y="20663"/>
                    <a:pt x="15235" y="21097"/>
                  </a:cubicBezTo>
                  <a:cubicBezTo>
                    <a:pt x="15966" y="21534"/>
                    <a:pt x="16772" y="20519"/>
                    <a:pt x="17357" y="20663"/>
                  </a:cubicBezTo>
                  <a:cubicBezTo>
                    <a:pt x="17943" y="20808"/>
                    <a:pt x="18528" y="19649"/>
                    <a:pt x="19260" y="19719"/>
                  </a:cubicBezTo>
                  <a:cubicBezTo>
                    <a:pt x="19991" y="19791"/>
                    <a:pt x="20650" y="17180"/>
                    <a:pt x="20502" y="16164"/>
                  </a:cubicBezTo>
                  <a:cubicBezTo>
                    <a:pt x="20356" y="15147"/>
                    <a:pt x="21600" y="12025"/>
                    <a:pt x="20723" y="1159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1" name="Shape 2862"/>
            <p:cNvSpPr/>
            <p:nvPr/>
          </p:nvSpPr>
          <p:spPr>
            <a:xfrm>
              <a:off x="3932295" y="4457607"/>
              <a:ext cx="75044" cy="62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505" extrusionOk="0">
                  <a:moveTo>
                    <a:pt x="20034" y="17087"/>
                  </a:moveTo>
                  <a:cubicBezTo>
                    <a:pt x="19820" y="16166"/>
                    <a:pt x="19945" y="13804"/>
                    <a:pt x="21024" y="11997"/>
                  </a:cubicBezTo>
                  <a:cubicBezTo>
                    <a:pt x="18665" y="8866"/>
                    <a:pt x="16011" y="4638"/>
                    <a:pt x="14595" y="2118"/>
                  </a:cubicBezTo>
                  <a:cubicBezTo>
                    <a:pt x="13244" y="2335"/>
                    <a:pt x="12070" y="2321"/>
                    <a:pt x="11376" y="1679"/>
                  </a:cubicBezTo>
                  <a:cubicBezTo>
                    <a:pt x="9946" y="360"/>
                    <a:pt x="6373" y="1242"/>
                    <a:pt x="4942" y="360"/>
                  </a:cubicBezTo>
                  <a:cubicBezTo>
                    <a:pt x="4206" y="-95"/>
                    <a:pt x="2772" y="-39"/>
                    <a:pt x="1358" y="98"/>
                  </a:cubicBezTo>
                  <a:cubicBezTo>
                    <a:pt x="1696" y="1414"/>
                    <a:pt x="1538" y="2686"/>
                    <a:pt x="865" y="3248"/>
                  </a:cubicBezTo>
                  <a:cubicBezTo>
                    <a:pt x="-434" y="4311"/>
                    <a:pt x="-576" y="8575"/>
                    <a:pt x="2597" y="10173"/>
                  </a:cubicBezTo>
                  <a:cubicBezTo>
                    <a:pt x="5766" y="11769"/>
                    <a:pt x="4758" y="9285"/>
                    <a:pt x="6343" y="9285"/>
                  </a:cubicBezTo>
                  <a:cubicBezTo>
                    <a:pt x="7930" y="9285"/>
                    <a:pt x="7785" y="12303"/>
                    <a:pt x="9226" y="12303"/>
                  </a:cubicBezTo>
                  <a:cubicBezTo>
                    <a:pt x="10670" y="12303"/>
                    <a:pt x="13985" y="14434"/>
                    <a:pt x="13840" y="17277"/>
                  </a:cubicBezTo>
                  <a:cubicBezTo>
                    <a:pt x="13698" y="20117"/>
                    <a:pt x="14994" y="21362"/>
                    <a:pt x="17589" y="21362"/>
                  </a:cubicBezTo>
                  <a:cubicBezTo>
                    <a:pt x="18063" y="21362"/>
                    <a:pt x="18602" y="21416"/>
                    <a:pt x="19164" y="21505"/>
                  </a:cubicBezTo>
                  <a:cubicBezTo>
                    <a:pt x="19605" y="19606"/>
                    <a:pt x="20262" y="18070"/>
                    <a:pt x="20034" y="170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2" name="Shape 2863"/>
            <p:cNvSpPr/>
            <p:nvPr/>
          </p:nvSpPr>
          <p:spPr>
            <a:xfrm>
              <a:off x="4002820" y="4492869"/>
              <a:ext cx="135481" cy="57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8"/>
                  </a:moveTo>
                  <a:cubicBezTo>
                    <a:pt x="17975" y="1466"/>
                    <a:pt x="15596" y="1807"/>
                    <a:pt x="14119" y="445"/>
                  </a:cubicBezTo>
                  <a:cubicBezTo>
                    <a:pt x="12641" y="-915"/>
                    <a:pt x="10755" y="957"/>
                    <a:pt x="8867" y="4530"/>
                  </a:cubicBezTo>
                  <a:cubicBezTo>
                    <a:pt x="6981" y="8100"/>
                    <a:pt x="4602" y="6057"/>
                    <a:pt x="2961" y="4188"/>
                  </a:cubicBezTo>
                  <a:cubicBezTo>
                    <a:pt x="2473" y="3634"/>
                    <a:pt x="1790" y="2297"/>
                    <a:pt x="1058" y="664"/>
                  </a:cubicBezTo>
                  <a:cubicBezTo>
                    <a:pt x="444" y="2393"/>
                    <a:pt x="373" y="4655"/>
                    <a:pt x="495" y="5537"/>
                  </a:cubicBezTo>
                  <a:cubicBezTo>
                    <a:pt x="625" y="6478"/>
                    <a:pt x="250" y="7949"/>
                    <a:pt x="0" y="9767"/>
                  </a:cubicBezTo>
                  <a:cubicBezTo>
                    <a:pt x="1625" y="10188"/>
                    <a:pt x="3737" y="11659"/>
                    <a:pt x="4766" y="14222"/>
                  </a:cubicBezTo>
                  <a:cubicBezTo>
                    <a:pt x="5996" y="17283"/>
                    <a:pt x="6734" y="15240"/>
                    <a:pt x="7473" y="17963"/>
                  </a:cubicBezTo>
                  <a:cubicBezTo>
                    <a:pt x="8211" y="20685"/>
                    <a:pt x="9934" y="18130"/>
                    <a:pt x="10344" y="16432"/>
                  </a:cubicBezTo>
                  <a:cubicBezTo>
                    <a:pt x="10755" y="14728"/>
                    <a:pt x="9442" y="14051"/>
                    <a:pt x="9278" y="12182"/>
                  </a:cubicBezTo>
                  <a:cubicBezTo>
                    <a:pt x="9114" y="10310"/>
                    <a:pt x="10919" y="10990"/>
                    <a:pt x="11247" y="8438"/>
                  </a:cubicBezTo>
                  <a:cubicBezTo>
                    <a:pt x="11575" y="5887"/>
                    <a:pt x="14201" y="4698"/>
                    <a:pt x="15349" y="5719"/>
                  </a:cubicBezTo>
                  <a:cubicBezTo>
                    <a:pt x="16498" y="6737"/>
                    <a:pt x="17483" y="8438"/>
                    <a:pt x="16416" y="10990"/>
                  </a:cubicBezTo>
                  <a:cubicBezTo>
                    <a:pt x="15622" y="12888"/>
                    <a:pt x="17241" y="16304"/>
                    <a:pt x="18595" y="18972"/>
                  </a:cubicBezTo>
                  <a:cubicBezTo>
                    <a:pt x="19544" y="16944"/>
                    <a:pt x="20636" y="14640"/>
                    <a:pt x="21089" y="13954"/>
                  </a:cubicBezTo>
                  <a:cubicBezTo>
                    <a:pt x="21336" y="13570"/>
                    <a:pt x="21493" y="12669"/>
                    <a:pt x="21600" y="11551"/>
                  </a:cubicBezTo>
                  <a:cubicBezTo>
                    <a:pt x="20949" y="10916"/>
                    <a:pt x="20198" y="8382"/>
                    <a:pt x="19288" y="554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3" name="Shape 2864"/>
            <p:cNvSpPr/>
            <p:nvPr/>
          </p:nvSpPr>
          <p:spPr>
            <a:xfrm>
              <a:off x="4090976" y="4422344"/>
              <a:ext cx="276555" cy="390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6"/>
                  </a:cubicBezTo>
                  <a:cubicBezTo>
                    <a:pt x="10952" y="2270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4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4" name="Shape 2865"/>
            <p:cNvSpPr/>
            <p:nvPr/>
          </p:nvSpPr>
          <p:spPr>
            <a:xfrm>
              <a:off x="4311367" y="4942467"/>
              <a:ext cx="281770" cy="316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126" extrusionOk="0">
                  <a:moveTo>
                    <a:pt x="21317" y="12705"/>
                  </a:moveTo>
                  <a:cubicBezTo>
                    <a:pt x="21057" y="12017"/>
                    <a:pt x="20276" y="11925"/>
                    <a:pt x="20276" y="11192"/>
                  </a:cubicBezTo>
                  <a:cubicBezTo>
                    <a:pt x="20276" y="10457"/>
                    <a:pt x="19963" y="10367"/>
                    <a:pt x="18817" y="10411"/>
                  </a:cubicBezTo>
                  <a:cubicBezTo>
                    <a:pt x="17671" y="10457"/>
                    <a:pt x="16942" y="10228"/>
                    <a:pt x="16891" y="9632"/>
                  </a:cubicBezTo>
                  <a:cubicBezTo>
                    <a:pt x="16838" y="9036"/>
                    <a:pt x="16161" y="8577"/>
                    <a:pt x="16683" y="8347"/>
                  </a:cubicBezTo>
                  <a:cubicBezTo>
                    <a:pt x="17203" y="8118"/>
                    <a:pt x="16317" y="7706"/>
                    <a:pt x="16422" y="7155"/>
                  </a:cubicBezTo>
                  <a:cubicBezTo>
                    <a:pt x="16526" y="6605"/>
                    <a:pt x="16110" y="6376"/>
                    <a:pt x="15745" y="6101"/>
                  </a:cubicBezTo>
                  <a:cubicBezTo>
                    <a:pt x="15380" y="5826"/>
                    <a:pt x="13817" y="6239"/>
                    <a:pt x="13817" y="5733"/>
                  </a:cubicBezTo>
                  <a:cubicBezTo>
                    <a:pt x="13817" y="5229"/>
                    <a:pt x="12880" y="5137"/>
                    <a:pt x="12360" y="5137"/>
                  </a:cubicBezTo>
                  <a:cubicBezTo>
                    <a:pt x="11839" y="5137"/>
                    <a:pt x="12204" y="4542"/>
                    <a:pt x="11630" y="4588"/>
                  </a:cubicBezTo>
                  <a:cubicBezTo>
                    <a:pt x="11058" y="4633"/>
                    <a:pt x="11161" y="4265"/>
                    <a:pt x="10380" y="4357"/>
                  </a:cubicBezTo>
                  <a:cubicBezTo>
                    <a:pt x="9599" y="4450"/>
                    <a:pt x="9130" y="4128"/>
                    <a:pt x="8297" y="3256"/>
                  </a:cubicBezTo>
                  <a:cubicBezTo>
                    <a:pt x="7464" y="2386"/>
                    <a:pt x="7568" y="689"/>
                    <a:pt x="7724" y="230"/>
                  </a:cubicBezTo>
                  <a:cubicBezTo>
                    <a:pt x="7881" y="-228"/>
                    <a:pt x="6735" y="139"/>
                    <a:pt x="6058" y="139"/>
                  </a:cubicBezTo>
                  <a:cubicBezTo>
                    <a:pt x="5381" y="139"/>
                    <a:pt x="4704" y="598"/>
                    <a:pt x="3974" y="964"/>
                  </a:cubicBezTo>
                  <a:cubicBezTo>
                    <a:pt x="3245" y="1332"/>
                    <a:pt x="2830" y="1330"/>
                    <a:pt x="2465" y="1652"/>
                  </a:cubicBezTo>
                  <a:cubicBezTo>
                    <a:pt x="2099" y="1973"/>
                    <a:pt x="1527" y="2156"/>
                    <a:pt x="955" y="1973"/>
                  </a:cubicBezTo>
                  <a:cubicBezTo>
                    <a:pt x="794" y="1921"/>
                    <a:pt x="588" y="1883"/>
                    <a:pt x="365" y="1856"/>
                  </a:cubicBezTo>
                  <a:cubicBezTo>
                    <a:pt x="673" y="2530"/>
                    <a:pt x="1414" y="3638"/>
                    <a:pt x="1580" y="4038"/>
                  </a:cubicBezTo>
                  <a:cubicBezTo>
                    <a:pt x="1788" y="4542"/>
                    <a:pt x="1319" y="4679"/>
                    <a:pt x="1111" y="4863"/>
                  </a:cubicBezTo>
                  <a:cubicBezTo>
                    <a:pt x="902" y="5046"/>
                    <a:pt x="1214" y="6696"/>
                    <a:pt x="1267" y="7064"/>
                  </a:cubicBezTo>
                  <a:cubicBezTo>
                    <a:pt x="1319" y="7431"/>
                    <a:pt x="537" y="8118"/>
                    <a:pt x="849" y="8347"/>
                  </a:cubicBezTo>
                  <a:cubicBezTo>
                    <a:pt x="1162" y="8577"/>
                    <a:pt x="433" y="9265"/>
                    <a:pt x="433" y="9679"/>
                  </a:cubicBezTo>
                  <a:cubicBezTo>
                    <a:pt x="433" y="10091"/>
                    <a:pt x="1111" y="10091"/>
                    <a:pt x="1111" y="10411"/>
                  </a:cubicBezTo>
                  <a:cubicBezTo>
                    <a:pt x="1111" y="10733"/>
                    <a:pt x="537" y="11467"/>
                    <a:pt x="173" y="11650"/>
                  </a:cubicBezTo>
                  <a:cubicBezTo>
                    <a:pt x="-19" y="11746"/>
                    <a:pt x="-22" y="12006"/>
                    <a:pt x="24" y="12286"/>
                  </a:cubicBezTo>
                  <a:cubicBezTo>
                    <a:pt x="133" y="12255"/>
                    <a:pt x="210" y="12672"/>
                    <a:pt x="745" y="13025"/>
                  </a:cubicBezTo>
                  <a:cubicBezTo>
                    <a:pt x="1371" y="13439"/>
                    <a:pt x="642" y="14126"/>
                    <a:pt x="1162" y="14676"/>
                  </a:cubicBezTo>
                  <a:cubicBezTo>
                    <a:pt x="1683" y="15227"/>
                    <a:pt x="2256" y="15273"/>
                    <a:pt x="1892" y="15548"/>
                  </a:cubicBezTo>
                  <a:cubicBezTo>
                    <a:pt x="1527" y="15824"/>
                    <a:pt x="1943" y="16373"/>
                    <a:pt x="1527" y="16649"/>
                  </a:cubicBezTo>
                  <a:cubicBezTo>
                    <a:pt x="1111" y="16924"/>
                    <a:pt x="1683" y="17750"/>
                    <a:pt x="2152" y="17933"/>
                  </a:cubicBezTo>
                  <a:cubicBezTo>
                    <a:pt x="2621" y="18116"/>
                    <a:pt x="2308" y="18941"/>
                    <a:pt x="2777" y="19355"/>
                  </a:cubicBezTo>
                  <a:cubicBezTo>
                    <a:pt x="3245" y="19767"/>
                    <a:pt x="3037" y="20730"/>
                    <a:pt x="3193" y="21052"/>
                  </a:cubicBezTo>
                  <a:cubicBezTo>
                    <a:pt x="3350" y="21372"/>
                    <a:pt x="4756" y="20593"/>
                    <a:pt x="5589" y="19813"/>
                  </a:cubicBezTo>
                  <a:cubicBezTo>
                    <a:pt x="6423" y="19034"/>
                    <a:pt x="6370" y="19676"/>
                    <a:pt x="7151" y="19767"/>
                  </a:cubicBezTo>
                  <a:cubicBezTo>
                    <a:pt x="7932" y="19860"/>
                    <a:pt x="8818" y="19860"/>
                    <a:pt x="9182" y="20501"/>
                  </a:cubicBezTo>
                  <a:cubicBezTo>
                    <a:pt x="9547" y="21143"/>
                    <a:pt x="9964" y="19860"/>
                    <a:pt x="10224" y="19584"/>
                  </a:cubicBezTo>
                  <a:cubicBezTo>
                    <a:pt x="10484" y="19309"/>
                    <a:pt x="12255" y="19676"/>
                    <a:pt x="12567" y="19584"/>
                  </a:cubicBezTo>
                  <a:cubicBezTo>
                    <a:pt x="12880" y="19492"/>
                    <a:pt x="13141" y="17521"/>
                    <a:pt x="13089" y="17199"/>
                  </a:cubicBezTo>
                  <a:cubicBezTo>
                    <a:pt x="13036" y="16877"/>
                    <a:pt x="13817" y="16099"/>
                    <a:pt x="14442" y="15732"/>
                  </a:cubicBezTo>
                  <a:cubicBezTo>
                    <a:pt x="15067" y="15365"/>
                    <a:pt x="16057" y="15640"/>
                    <a:pt x="16578" y="15411"/>
                  </a:cubicBezTo>
                  <a:cubicBezTo>
                    <a:pt x="17099" y="15181"/>
                    <a:pt x="17880" y="15227"/>
                    <a:pt x="18610" y="15227"/>
                  </a:cubicBezTo>
                  <a:cubicBezTo>
                    <a:pt x="19338" y="15227"/>
                    <a:pt x="19859" y="15869"/>
                    <a:pt x="20276" y="15869"/>
                  </a:cubicBezTo>
                  <a:cubicBezTo>
                    <a:pt x="20692" y="15869"/>
                    <a:pt x="21213" y="15273"/>
                    <a:pt x="21109" y="14722"/>
                  </a:cubicBezTo>
                  <a:cubicBezTo>
                    <a:pt x="21005" y="14172"/>
                    <a:pt x="21578" y="13393"/>
                    <a:pt x="21317" y="1270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" name="Shape 2866"/>
            <p:cNvSpPr/>
            <p:nvPr/>
          </p:nvSpPr>
          <p:spPr>
            <a:xfrm>
              <a:off x="4038082" y="4722076"/>
              <a:ext cx="295099" cy="433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8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9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" name="Shape 2867"/>
            <p:cNvSpPr/>
            <p:nvPr/>
          </p:nvSpPr>
          <p:spPr>
            <a:xfrm>
              <a:off x="4223211" y="4431160"/>
              <a:ext cx="319313" cy="268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65" extrusionOk="0">
                  <a:moveTo>
                    <a:pt x="1980" y="1338"/>
                  </a:moveTo>
                  <a:cubicBezTo>
                    <a:pt x="1529" y="2064"/>
                    <a:pt x="628" y="2695"/>
                    <a:pt x="612" y="3438"/>
                  </a:cubicBezTo>
                  <a:cubicBezTo>
                    <a:pt x="596" y="4180"/>
                    <a:pt x="612" y="4459"/>
                    <a:pt x="379" y="4812"/>
                  </a:cubicBezTo>
                  <a:cubicBezTo>
                    <a:pt x="145" y="5165"/>
                    <a:pt x="-197" y="5702"/>
                    <a:pt x="145" y="5665"/>
                  </a:cubicBezTo>
                  <a:cubicBezTo>
                    <a:pt x="488" y="5629"/>
                    <a:pt x="877" y="5629"/>
                    <a:pt x="877" y="6075"/>
                  </a:cubicBezTo>
                  <a:cubicBezTo>
                    <a:pt x="877" y="6521"/>
                    <a:pt x="1623" y="6612"/>
                    <a:pt x="1561" y="7300"/>
                  </a:cubicBezTo>
                  <a:cubicBezTo>
                    <a:pt x="1499" y="7986"/>
                    <a:pt x="1234" y="9788"/>
                    <a:pt x="2572" y="9750"/>
                  </a:cubicBezTo>
                  <a:cubicBezTo>
                    <a:pt x="3909" y="9714"/>
                    <a:pt x="4672" y="9175"/>
                    <a:pt x="5231" y="10029"/>
                  </a:cubicBezTo>
                  <a:cubicBezTo>
                    <a:pt x="5792" y="10883"/>
                    <a:pt x="6538" y="11292"/>
                    <a:pt x="7409" y="11162"/>
                  </a:cubicBezTo>
                  <a:cubicBezTo>
                    <a:pt x="8280" y="11032"/>
                    <a:pt x="9695" y="10828"/>
                    <a:pt x="9229" y="11737"/>
                  </a:cubicBezTo>
                  <a:cubicBezTo>
                    <a:pt x="8763" y="12647"/>
                    <a:pt x="8452" y="14596"/>
                    <a:pt x="8856" y="15135"/>
                  </a:cubicBezTo>
                  <a:cubicBezTo>
                    <a:pt x="9260" y="15672"/>
                    <a:pt x="9789" y="16118"/>
                    <a:pt x="9462" y="16564"/>
                  </a:cubicBezTo>
                  <a:cubicBezTo>
                    <a:pt x="9136" y="17010"/>
                    <a:pt x="8980" y="17567"/>
                    <a:pt x="9400" y="17957"/>
                  </a:cubicBezTo>
                  <a:cubicBezTo>
                    <a:pt x="9821" y="18346"/>
                    <a:pt x="9696" y="18812"/>
                    <a:pt x="9680" y="18904"/>
                  </a:cubicBezTo>
                  <a:cubicBezTo>
                    <a:pt x="9677" y="18928"/>
                    <a:pt x="9592" y="18986"/>
                    <a:pt x="9461" y="19059"/>
                  </a:cubicBezTo>
                  <a:cubicBezTo>
                    <a:pt x="10081" y="19793"/>
                    <a:pt x="10300" y="20599"/>
                    <a:pt x="10650" y="20932"/>
                  </a:cubicBezTo>
                  <a:cubicBezTo>
                    <a:pt x="11117" y="21378"/>
                    <a:pt x="11257" y="21600"/>
                    <a:pt x="11584" y="21378"/>
                  </a:cubicBezTo>
                  <a:cubicBezTo>
                    <a:pt x="11911" y="21156"/>
                    <a:pt x="12144" y="20989"/>
                    <a:pt x="12424" y="21211"/>
                  </a:cubicBezTo>
                  <a:cubicBezTo>
                    <a:pt x="12704" y="21433"/>
                    <a:pt x="13078" y="20989"/>
                    <a:pt x="13498" y="20541"/>
                  </a:cubicBezTo>
                  <a:cubicBezTo>
                    <a:pt x="13919" y="20096"/>
                    <a:pt x="14385" y="20486"/>
                    <a:pt x="14526" y="19929"/>
                  </a:cubicBezTo>
                  <a:cubicBezTo>
                    <a:pt x="14666" y="19370"/>
                    <a:pt x="14899" y="19037"/>
                    <a:pt x="15413" y="18925"/>
                  </a:cubicBezTo>
                  <a:cubicBezTo>
                    <a:pt x="15926" y="18815"/>
                    <a:pt x="15926" y="18144"/>
                    <a:pt x="15599" y="18144"/>
                  </a:cubicBezTo>
                  <a:cubicBezTo>
                    <a:pt x="15273" y="18144"/>
                    <a:pt x="14806" y="18646"/>
                    <a:pt x="14806" y="17922"/>
                  </a:cubicBezTo>
                  <a:cubicBezTo>
                    <a:pt x="14806" y="17197"/>
                    <a:pt x="14385" y="17365"/>
                    <a:pt x="14385" y="16751"/>
                  </a:cubicBezTo>
                  <a:cubicBezTo>
                    <a:pt x="14385" y="16139"/>
                    <a:pt x="14339" y="15747"/>
                    <a:pt x="13778" y="15358"/>
                  </a:cubicBezTo>
                  <a:cubicBezTo>
                    <a:pt x="13218" y="14968"/>
                    <a:pt x="14526" y="14800"/>
                    <a:pt x="14806" y="15135"/>
                  </a:cubicBezTo>
                  <a:cubicBezTo>
                    <a:pt x="15086" y="15470"/>
                    <a:pt x="16067" y="15192"/>
                    <a:pt x="16160" y="15692"/>
                  </a:cubicBezTo>
                  <a:cubicBezTo>
                    <a:pt x="16253" y="16194"/>
                    <a:pt x="16766" y="16362"/>
                    <a:pt x="16766" y="15747"/>
                  </a:cubicBezTo>
                  <a:cubicBezTo>
                    <a:pt x="16766" y="15135"/>
                    <a:pt x="17374" y="14913"/>
                    <a:pt x="17841" y="15024"/>
                  </a:cubicBezTo>
                  <a:cubicBezTo>
                    <a:pt x="18308" y="15135"/>
                    <a:pt x="19335" y="14299"/>
                    <a:pt x="19756" y="14132"/>
                  </a:cubicBezTo>
                  <a:cubicBezTo>
                    <a:pt x="19975" y="14044"/>
                    <a:pt x="20055" y="13730"/>
                    <a:pt x="20175" y="13465"/>
                  </a:cubicBezTo>
                  <a:cubicBezTo>
                    <a:pt x="19868" y="12966"/>
                    <a:pt x="19377" y="12190"/>
                    <a:pt x="19155" y="11968"/>
                  </a:cubicBezTo>
                  <a:cubicBezTo>
                    <a:pt x="18820" y="11635"/>
                    <a:pt x="19379" y="11436"/>
                    <a:pt x="19323" y="10969"/>
                  </a:cubicBezTo>
                  <a:cubicBezTo>
                    <a:pt x="19267" y="10502"/>
                    <a:pt x="19323" y="10169"/>
                    <a:pt x="20050" y="10102"/>
                  </a:cubicBezTo>
                  <a:cubicBezTo>
                    <a:pt x="20776" y="10035"/>
                    <a:pt x="20664" y="9367"/>
                    <a:pt x="20273" y="9100"/>
                  </a:cubicBezTo>
                  <a:cubicBezTo>
                    <a:pt x="19882" y="8834"/>
                    <a:pt x="20441" y="8099"/>
                    <a:pt x="20831" y="7833"/>
                  </a:cubicBezTo>
                  <a:cubicBezTo>
                    <a:pt x="20992" y="7724"/>
                    <a:pt x="21207" y="7396"/>
                    <a:pt x="21403" y="6944"/>
                  </a:cubicBezTo>
                  <a:cubicBezTo>
                    <a:pt x="20660" y="6609"/>
                    <a:pt x="19594" y="6638"/>
                    <a:pt x="19147" y="6670"/>
                  </a:cubicBezTo>
                  <a:cubicBezTo>
                    <a:pt x="18560" y="6711"/>
                    <a:pt x="19526" y="5888"/>
                    <a:pt x="19561" y="5147"/>
                  </a:cubicBezTo>
                  <a:cubicBezTo>
                    <a:pt x="19595" y="4405"/>
                    <a:pt x="17905" y="4282"/>
                    <a:pt x="17249" y="4118"/>
                  </a:cubicBezTo>
                  <a:cubicBezTo>
                    <a:pt x="16594" y="3953"/>
                    <a:pt x="16766" y="3130"/>
                    <a:pt x="17456" y="3089"/>
                  </a:cubicBezTo>
                  <a:cubicBezTo>
                    <a:pt x="18146" y="3046"/>
                    <a:pt x="17077" y="2471"/>
                    <a:pt x="16146" y="2635"/>
                  </a:cubicBezTo>
                  <a:cubicBezTo>
                    <a:pt x="15215" y="2799"/>
                    <a:pt x="13904" y="3418"/>
                    <a:pt x="13145" y="3912"/>
                  </a:cubicBezTo>
                  <a:cubicBezTo>
                    <a:pt x="12386" y="4405"/>
                    <a:pt x="11075" y="2471"/>
                    <a:pt x="10213" y="2883"/>
                  </a:cubicBezTo>
                  <a:cubicBezTo>
                    <a:pt x="9350" y="3294"/>
                    <a:pt x="8143" y="3294"/>
                    <a:pt x="8178" y="2471"/>
                  </a:cubicBezTo>
                  <a:cubicBezTo>
                    <a:pt x="8212" y="1647"/>
                    <a:pt x="7833" y="947"/>
                    <a:pt x="6970" y="1030"/>
                  </a:cubicBezTo>
                  <a:cubicBezTo>
                    <a:pt x="6108" y="1111"/>
                    <a:pt x="6315" y="0"/>
                    <a:pt x="5660" y="0"/>
                  </a:cubicBezTo>
                  <a:cubicBezTo>
                    <a:pt x="5004" y="0"/>
                    <a:pt x="5660" y="947"/>
                    <a:pt x="5211" y="1194"/>
                  </a:cubicBezTo>
                  <a:cubicBezTo>
                    <a:pt x="4763" y="1442"/>
                    <a:pt x="3210" y="1894"/>
                    <a:pt x="3107" y="2635"/>
                  </a:cubicBezTo>
                  <a:cubicBezTo>
                    <a:pt x="3004" y="3376"/>
                    <a:pt x="3935" y="4612"/>
                    <a:pt x="3624" y="5352"/>
                  </a:cubicBezTo>
                  <a:cubicBezTo>
                    <a:pt x="3314" y="6094"/>
                    <a:pt x="2279" y="5476"/>
                    <a:pt x="1969" y="4694"/>
                  </a:cubicBezTo>
                  <a:cubicBezTo>
                    <a:pt x="1658" y="3912"/>
                    <a:pt x="2865" y="2717"/>
                    <a:pt x="2659" y="2265"/>
                  </a:cubicBezTo>
                  <a:cubicBezTo>
                    <a:pt x="2515" y="1951"/>
                    <a:pt x="2331" y="1367"/>
                    <a:pt x="2453" y="979"/>
                  </a:cubicBezTo>
                  <a:cubicBezTo>
                    <a:pt x="2260" y="1050"/>
                    <a:pt x="2091" y="1163"/>
                    <a:pt x="1980" y="13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" name="Shape 2868"/>
            <p:cNvSpPr/>
            <p:nvPr/>
          </p:nvSpPr>
          <p:spPr>
            <a:xfrm>
              <a:off x="4584652" y="4572210"/>
              <a:ext cx="95984" cy="102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7" extrusionOk="0">
                  <a:moveTo>
                    <a:pt x="4462" y="4052"/>
                  </a:moveTo>
                  <a:cubicBezTo>
                    <a:pt x="5186" y="5423"/>
                    <a:pt x="3560" y="6112"/>
                    <a:pt x="2111" y="6280"/>
                  </a:cubicBezTo>
                  <a:cubicBezTo>
                    <a:pt x="664" y="6452"/>
                    <a:pt x="1027" y="9543"/>
                    <a:pt x="124" y="10399"/>
                  </a:cubicBezTo>
                  <a:cubicBezTo>
                    <a:pt x="-782" y="11258"/>
                    <a:pt x="3560" y="13488"/>
                    <a:pt x="4281" y="15371"/>
                  </a:cubicBezTo>
                  <a:cubicBezTo>
                    <a:pt x="4710" y="16491"/>
                    <a:pt x="6151" y="18930"/>
                    <a:pt x="7259" y="20735"/>
                  </a:cubicBezTo>
                  <a:cubicBezTo>
                    <a:pt x="8258" y="20977"/>
                    <a:pt x="9210" y="21190"/>
                    <a:pt x="9786" y="20887"/>
                  </a:cubicBezTo>
                  <a:cubicBezTo>
                    <a:pt x="11145" y="20168"/>
                    <a:pt x="9936" y="17731"/>
                    <a:pt x="11900" y="17874"/>
                  </a:cubicBezTo>
                  <a:cubicBezTo>
                    <a:pt x="13864" y="18021"/>
                    <a:pt x="16735" y="16868"/>
                    <a:pt x="17492" y="18021"/>
                  </a:cubicBezTo>
                  <a:cubicBezTo>
                    <a:pt x="17631" y="18227"/>
                    <a:pt x="17798" y="18434"/>
                    <a:pt x="17982" y="18632"/>
                  </a:cubicBezTo>
                  <a:cubicBezTo>
                    <a:pt x="18615" y="17731"/>
                    <a:pt x="19292" y="16746"/>
                    <a:pt x="19473" y="16402"/>
                  </a:cubicBezTo>
                  <a:cubicBezTo>
                    <a:pt x="19836" y="15718"/>
                    <a:pt x="19836" y="12114"/>
                    <a:pt x="18928" y="10057"/>
                  </a:cubicBezTo>
                  <a:cubicBezTo>
                    <a:pt x="18024" y="7997"/>
                    <a:pt x="18750" y="5251"/>
                    <a:pt x="19836" y="4396"/>
                  </a:cubicBezTo>
                  <a:cubicBezTo>
                    <a:pt x="20066" y="4211"/>
                    <a:pt x="20417" y="3280"/>
                    <a:pt x="20818" y="1946"/>
                  </a:cubicBezTo>
                  <a:cubicBezTo>
                    <a:pt x="19023" y="1278"/>
                    <a:pt x="17295" y="679"/>
                    <a:pt x="15785" y="860"/>
                  </a:cubicBezTo>
                  <a:cubicBezTo>
                    <a:pt x="13106" y="1179"/>
                    <a:pt x="10316" y="2343"/>
                    <a:pt x="9312" y="965"/>
                  </a:cubicBezTo>
                  <a:cubicBezTo>
                    <a:pt x="8307" y="-410"/>
                    <a:pt x="6855" y="-197"/>
                    <a:pt x="5515" y="860"/>
                  </a:cubicBezTo>
                  <a:cubicBezTo>
                    <a:pt x="5363" y="979"/>
                    <a:pt x="5195" y="1016"/>
                    <a:pt x="5019" y="995"/>
                  </a:cubicBezTo>
                  <a:cubicBezTo>
                    <a:pt x="4560" y="2231"/>
                    <a:pt x="4099" y="3358"/>
                    <a:pt x="4462" y="40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" name="Shape 2869"/>
            <p:cNvSpPr/>
            <p:nvPr/>
          </p:nvSpPr>
          <p:spPr>
            <a:xfrm>
              <a:off x="4505312" y="4519316"/>
              <a:ext cx="110381" cy="167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1" extrusionOk="0">
                  <a:moveTo>
                    <a:pt x="5053" y="1408"/>
                  </a:moveTo>
                  <a:cubicBezTo>
                    <a:pt x="3946" y="1828"/>
                    <a:pt x="2363" y="2991"/>
                    <a:pt x="3471" y="3412"/>
                  </a:cubicBezTo>
                  <a:cubicBezTo>
                    <a:pt x="4580" y="3834"/>
                    <a:pt x="4896" y="4890"/>
                    <a:pt x="2839" y="4997"/>
                  </a:cubicBezTo>
                  <a:cubicBezTo>
                    <a:pt x="780" y="5103"/>
                    <a:pt x="622" y="5629"/>
                    <a:pt x="780" y="6368"/>
                  </a:cubicBezTo>
                  <a:cubicBezTo>
                    <a:pt x="940" y="7107"/>
                    <a:pt x="-644" y="7423"/>
                    <a:pt x="305" y="7949"/>
                  </a:cubicBezTo>
                  <a:cubicBezTo>
                    <a:pt x="934" y="8300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7"/>
                  </a:cubicBezTo>
                  <a:cubicBezTo>
                    <a:pt x="6634" y="9873"/>
                    <a:pt x="5178" y="11727"/>
                    <a:pt x="6634" y="12165"/>
                  </a:cubicBezTo>
                  <a:cubicBezTo>
                    <a:pt x="8088" y="12607"/>
                    <a:pt x="8088" y="14107"/>
                    <a:pt x="7031" y="14634"/>
                  </a:cubicBezTo>
                  <a:cubicBezTo>
                    <a:pt x="5971" y="15163"/>
                    <a:pt x="5575" y="18075"/>
                    <a:pt x="7956" y="19837"/>
                  </a:cubicBezTo>
                  <a:cubicBezTo>
                    <a:pt x="10339" y="21600"/>
                    <a:pt x="12188" y="21335"/>
                    <a:pt x="12718" y="20896"/>
                  </a:cubicBezTo>
                  <a:cubicBezTo>
                    <a:pt x="13247" y="20455"/>
                    <a:pt x="15097" y="20896"/>
                    <a:pt x="15629" y="20190"/>
                  </a:cubicBezTo>
                  <a:cubicBezTo>
                    <a:pt x="16158" y="19485"/>
                    <a:pt x="16818" y="20278"/>
                    <a:pt x="17876" y="19485"/>
                  </a:cubicBezTo>
                  <a:cubicBezTo>
                    <a:pt x="18487" y="19027"/>
                    <a:pt x="19760" y="19273"/>
                    <a:pt x="20956" y="19480"/>
                  </a:cubicBezTo>
                  <a:cubicBezTo>
                    <a:pt x="19986" y="18369"/>
                    <a:pt x="18725" y="16869"/>
                    <a:pt x="18349" y="16180"/>
                  </a:cubicBezTo>
                  <a:cubicBezTo>
                    <a:pt x="17718" y="15022"/>
                    <a:pt x="13917" y="13650"/>
                    <a:pt x="14710" y="13121"/>
                  </a:cubicBezTo>
                  <a:cubicBezTo>
                    <a:pt x="15501" y="12595"/>
                    <a:pt x="15183" y="10694"/>
                    <a:pt x="16450" y="10588"/>
                  </a:cubicBezTo>
                  <a:cubicBezTo>
                    <a:pt x="17718" y="10485"/>
                    <a:pt x="19141" y="10061"/>
                    <a:pt x="18508" y="9217"/>
                  </a:cubicBezTo>
                  <a:cubicBezTo>
                    <a:pt x="18190" y="8790"/>
                    <a:pt x="18593" y="8097"/>
                    <a:pt x="18995" y="7337"/>
                  </a:cubicBezTo>
                  <a:cubicBezTo>
                    <a:pt x="17779" y="7257"/>
                    <a:pt x="15975" y="4909"/>
                    <a:pt x="14936" y="4909"/>
                  </a:cubicBezTo>
                  <a:cubicBezTo>
                    <a:pt x="13764" y="4909"/>
                    <a:pt x="12396" y="4258"/>
                    <a:pt x="12689" y="3151"/>
                  </a:cubicBezTo>
                  <a:cubicBezTo>
                    <a:pt x="12982" y="2042"/>
                    <a:pt x="9954" y="1912"/>
                    <a:pt x="8292" y="676"/>
                  </a:cubicBezTo>
                  <a:cubicBezTo>
                    <a:pt x="7898" y="379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" name="Shape 2870"/>
            <p:cNvSpPr/>
            <p:nvPr/>
          </p:nvSpPr>
          <p:spPr>
            <a:xfrm>
              <a:off x="4663993" y="4581026"/>
              <a:ext cx="72544" cy="8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1300" y="9538"/>
                  </a:moveTo>
                  <a:cubicBezTo>
                    <a:pt x="2545" y="11956"/>
                    <a:pt x="2545" y="16195"/>
                    <a:pt x="2047" y="16999"/>
                  </a:cubicBezTo>
                  <a:cubicBezTo>
                    <a:pt x="1798" y="17403"/>
                    <a:pt x="869" y="18561"/>
                    <a:pt x="0" y="19621"/>
                  </a:cubicBezTo>
                  <a:cubicBezTo>
                    <a:pt x="1129" y="20661"/>
                    <a:pt x="2952" y="21410"/>
                    <a:pt x="6171" y="20588"/>
                  </a:cubicBezTo>
                  <a:cubicBezTo>
                    <a:pt x="10114" y="19575"/>
                    <a:pt x="11980" y="21600"/>
                    <a:pt x="13434" y="18057"/>
                  </a:cubicBezTo>
                  <a:cubicBezTo>
                    <a:pt x="14569" y="15291"/>
                    <a:pt x="18600" y="11517"/>
                    <a:pt x="21600" y="9109"/>
                  </a:cubicBezTo>
                  <a:cubicBezTo>
                    <a:pt x="21565" y="9092"/>
                    <a:pt x="21537" y="9067"/>
                    <a:pt x="21503" y="9057"/>
                  </a:cubicBezTo>
                  <a:cubicBezTo>
                    <a:pt x="18589" y="8061"/>
                    <a:pt x="14146" y="2335"/>
                    <a:pt x="9704" y="1585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3" y="1568"/>
                    <a:pt x="2861" y="2664"/>
                    <a:pt x="2545" y="2881"/>
                  </a:cubicBezTo>
                  <a:cubicBezTo>
                    <a:pt x="1055" y="3887"/>
                    <a:pt x="58" y="7115"/>
                    <a:pt x="1300" y="95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0" name="Shape 2871"/>
            <p:cNvSpPr/>
            <p:nvPr/>
          </p:nvSpPr>
          <p:spPr>
            <a:xfrm>
              <a:off x="3967557" y="4166690"/>
              <a:ext cx="238443" cy="77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3" y="11668"/>
                  </a:moveTo>
                  <a:cubicBezTo>
                    <a:pt x="15738" y="11668"/>
                    <a:pt x="11315" y="3027"/>
                    <a:pt x="7251" y="484"/>
                  </a:cubicBezTo>
                  <a:cubicBezTo>
                    <a:pt x="3189" y="-2056"/>
                    <a:pt x="-354" y="6164"/>
                    <a:pt x="29" y="7599"/>
                  </a:cubicBezTo>
                  <a:cubicBezTo>
                    <a:pt x="570" y="9634"/>
                    <a:pt x="2557" y="5057"/>
                    <a:pt x="3550" y="3027"/>
                  </a:cubicBezTo>
                  <a:cubicBezTo>
                    <a:pt x="4543" y="994"/>
                    <a:pt x="5446" y="4043"/>
                    <a:pt x="5536" y="5314"/>
                  </a:cubicBezTo>
                  <a:cubicBezTo>
                    <a:pt x="5627" y="6583"/>
                    <a:pt x="6890" y="7346"/>
                    <a:pt x="8967" y="7599"/>
                  </a:cubicBezTo>
                  <a:cubicBezTo>
                    <a:pt x="11044" y="7854"/>
                    <a:pt x="11315" y="12684"/>
                    <a:pt x="13300" y="13953"/>
                  </a:cubicBezTo>
                  <a:cubicBezTo>
                    <a:pt x="15287" y="15224"/>
                    <a:pt x="13300" y="17512"/>
                    <a:pt x="14293" y="18528"/>
                  </a:cubicBezTo>
                  <a:cubicBezTo>
                    <a:pt x="15287" y="19544"/>
                    <a:pt x="20523" y="19291"/>
                    <a:pt x="20885" y="18022"/>
                  </a:cubicBezTo>
                  <a:cubicBezTo>
                    <a:pt x="21246" y="16751"/>
                    <a:pt x="18447" y="11668"/>
                    <a:pt x="17093" y="1166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1" name="Shape 2872"/>
            <p:cNvSpPr/>
            <p:nvPr/>
          </p:nvSpPr>
          <p:spPr>
            <a:xfrm>
              <a:off x="4108607" y="4281294"/>
              <a:ext cx="47886" cy="1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6" h="12940" extrusionOk="0">
                  <a:moveTo>
                    <a:pt x="124" y="3201"/>
                  </a:moveTo>
                  <a:cubicBezTo>
                    <a:pt x="1696" y="9090"/>
                    <a:pt x="16631" y="17498"/>
                    <a:pt x="18204" y="9942"/>
                  </a:cubicBezTo>
                  <a:cubicBezTo>
                    <a:pt x="19775" y="2357"/>
                    <a:pt x="-1825" y="-4102"/>
                    <a:pt x="124" y="320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2" name="Shape 2873"/>
            <p:cNvSpPr/>
            <p:nvPr/>
          </p:nvSpPr>
          <p:spPr>
            <a:xfrm>
              <a:off x="4373077" y="4272478"/>
              <a:ext cx="39435" cy="17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2" h="12912" extrusionOk="0">
                  <a:moveTo>
                    <a:pt x="469" y="6991"/>
                  </a:moveTo>
                  <a:cubicBezTo>
                    <a:pt x="4356" y="17797"/>
                    <a:pt x="15480" y="11339"/>
                    <a:pt x="16454" y="6991"/>
                  </a:cubicBezTo>
                  <a:cubicBezTo>
                    <a:pt x="18181" y="-732"/>
                    <a:pt x="-3419" y="-3803"/>
                    <a:pt x="469" y="699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3" name="Shape 2874"/>
            <p:cNvSpPr/>
            <p:nvPr/>
          </p:nvSpPr>
          <p:spPr>
            <a:xfrm>
              <a:off x="4514127" y="6035607"/>
              <a:ext cx="72161" cy="29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7" extrusionOk="0">
                  <a:moveTo>
                    <a:pt x="7561" y="76"/>
                  </a:moveTo>
                  <a:cubicBezTo>
                    <a:pt x="4673" y="-1128"/>
                    <a:pt x="-2255" y="12254"/>
                    <a:pt x="733" y="15678"/>
                  </a:cubicBezTo>
                  <a:cubicBezTo>
                    <a:pt x="3884" y="19277"/>
                    <a:pt x="10449" y="1271"/>
                    <a:pt x="7561" y="76"/>
                  </a:cubicBezTo>
                  <a:close/>
                  <a:moveTo>
                    <a:pt x="18328" y="6677"/>
                  </a:moveTo>
                  <a:cubicBezTo>
                    <a:pt x="16228" y="-2323"/>
                    <a:pt x="6511" y="14473"/>
                    <a:pt x="8612" y="16878"/>
                  </a:cubicBezTo>
                  <a:cubicBezTo>
                    <a:pt x="10713" y="19277"/>
                    <a:pt x="19345" y="11035"/>
                    <a:pt x="18328" y="667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4" name="Shape 2875"/>
            <p:cNvSpPr/>
            <p:nvPr/>
          </p:nvSpPr>
          <p:spPr>
            <a:xfrm>
              <a:off x="3800060" y="4677998"/>
              <a:ext cx="378116" cy="151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7"/>
                  </a:moveTo>
                  <a:cubicBezTo>
                    <a:pt x="-413" y="6684"/>
                    <a:pt x="724" y="8762"/>
                    <a:pt x="961" y="7819"/>
                  </a:cubicBezTo>
                  <a:cubicBezTo>
                    <a:pt x="1247" y="6684"/>
                    <a:pt x="732" y="2427"/>
                    <a:pt x="160" y="4557"/>
                  </a:cubicBezTo>
                  <a:close/>
                  <a:moveTo>
                    <a:pt x="20530" y="5472"/>
                  </a:moveTo>
                  <a:cubicBezTo>
                    <a:pt x="20052" y="4139"/>
                    <a:pt x="19724" y="3324"/>
                    <a:pt x="19605" y="3694"/>
                  </a:cubicBezTo>
                  <a:cubicBezTo>
                    <a:pt x="19485" y="4066"/>
                    <a:pt x="18978" y="4215"/>
                    <a:pt x="18620" y="3694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3"/>
                    <a:pt x="16220" y="0"/>
                  </a:cubicBezTo>
                  <a:cubicBezTo>
                    <a:pt x="16215" y="158"/>
                    <a:pt x="16214" y="309"/>
                    <a:pt x="16220" y="439"/>
                  </a:cubicBezTo>
                  <a:cubicBezTo>
                    <a:pt x="16248" y="1078"/>
                    <a:pt x="15819" y="1503"/>
                    <a:pt x="15332" y="1576"/>
                  </a:cubicBezTo>
                  <a:cubicBezTo>
                    <a:pt x="14846" y="1647"/>
                    <a:pt x="14903" y="2994"/>
                    <a:pt x="14903" y="3916"/>
                  </a:cubicBezTo>
                  <a:cubicBezTo>
                    <a:pt x="14903" y="4839"/>
                    <a:pt x="14502" y="4839"/>
                    <a:pt x="14330" y="5833"/>
                  </a:cubicBezTo>
                  <a:cubicBezTo>
                    <a:pt x="14159" y="6826"/>
                    <a:pt x="14387" y="7039"/>
                    <a:pt x="13987" y="7537"/>
                  </a:cubicBezTo>
                  <a:cubicBezTo>
                    <a:pt x="13586" y="8032"/>
                    <a:pt x="13472" y="8886"/>
                    <a:pt x="13700" y="9738"/>
                  </a:cubicBezTo>
                  <a:cubicBezTo>
                    <a:pt x="13929" y="10588"/>
                    <a:pt x="13672" y="11368"/>
                    <a:pt x="13614" y="11864"/>
                  </a:cubicBezTo>
                  <a:cubicBezTo>
                    <a:pt x="13557" y="12363"/>
                    <a:pt x="13958" y="12577"/>
                    <a:pt x="14359" y="13498"/>
                  </a:cubicBezTo>
                  <a:cubicBezTo>
                    <a:pt x="14760" y="14419"/>
                    <a:pt x="14817" y="13143"/>
                    <a:pt x="14989" y="13852"/>
                  </a:cubicBezTo>
                  <a:cubicBezTo>
                    <a:pt x="15160" y="14563"/>
                    <a:pt x="14874" y="15841"/>
                    <a:pt x="14416" y="15841"/>
                  </a:cubicBezTo>
                  <a:cubicBezTo>
                    <a:pt x="14381" y="15841"/>
                    <a:pt x="14346" y="15865"/>
                    <a:pt x="14311" y="15884"/>
                  </a:cubicBezTo>
                  <a:cubicBezTo>
                    <a:pt x="14549" y="16498"/>
                    <a:pt x="14674" y="17132"/>
                    <a:pt x="14561" y="17530"/>
                  </a:cubicBezTo>
                  <a:cubicBezTo>
                    <a:pt x="14352" y="18272"/>
                    <a:pt x="14173" y="18272"/>
                    <a:pt x="14561" y="19159"/>
                  </a:cubicBezTo>
                  <a:cubicBezTo>
                    <a:pt x="14949" y="20043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7"/>
                  </a:cubicBezTo>
                  <a:cubicBezTo>
                    <a:pt x="16799" y="17751"/>
                    <a:pt x="17038" y="15015"/>
                    <a:pt x="17635" y="14573"/>
                  </a:cubicBezTo>
                  <a:cubicBezTo>
                    <a:pt x="18232" y="14126"/>
                    <a:pt x="19455" y="13537"/>
                    <a:pt x="20172" y="11166"/>
                  </a:cubicBezTo>
                  <a:cubicBezTo>
                    <a:pt x="20888" y="8800"/>
                    <a:pt x="20509" y="8665"/>
                    <a:pt x="20888" y="7913"/>
                  </a:cubicBezTo>
                  <a:cubicBezTo>
                    <a:pt x="21187" y="7322"/>
                    <a:pt x="21008" y="6803"/>
                    <a:pt x="20530" y="547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5" name="Shape 2876"/>
            <p:cNvSpPr/>
            <p:nvPr/>
          </p:nvSpPr>
          <p:spPr>
            <a:xfrm>
              <a:off x="4240842" y="2050935"/>
              <a:ext cx="1421058" cy="1059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6" name="Shape 2877"/>
            <p:cNvSpPr/>
            <p:nvPr/>
          </p:nvSpPr>
          <p:spPr>
            <a:xfrm>
              <a:off x="5051882" y="6123764"/>
              <a:ext cx="47195" cy="28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89" h="15201" extrusionOk="0">
                  <a:moveTo>
                    <a:pt x="6" y="572"/>
                  </a:moveTo>
                  <a:cubicBezTo>
                    <a:pt x="773" y="5318"/>
                    <a:pt x="4240" y="3207"/>
                    <a:pt x="7703" y="7428"/>
                  </a:cubicBezTo>
                  <a:cubicBezTo>
                    <a:pt x="11167" y="11650"/>
                    <a:pt x="14249" y="19546"/>
                    <a:pt x="17712" y="12179"/>
                  </a:cubicBezTo>
                  <a:cubicBezTo>
                    <a:pt x="21177" y="4793"/>
                    <a:pt x="-423" y="-2054"/>
                    <a:pt x="6" y="57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7" name="Shape 2878"/>
            <p:cNvSpPr/>
            <p:nvPr/>
          </p:nvSpPr>
          <p:spPr>
            <a:xfrm>
              <a:off x="2830339" y="2077382"/>
              <a:ext cx="1876829" cy="145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8" name="Shape 2879"/>
            <p:cNvSpPr/>
            <p:nvPr/>
          </p:nvSpPr>
          <p:spPr>
            <a:xfrm>
              <a:off x="2645211" y="2544611"/>
              <a:ext cx="1995700" cy="111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9" name="Shape 2880"/>
            <p:cNvSpPr/>
            <p:nvPr/>
          </p:nvSpPr>
          <p:spPr>
            <a:xfrm>
              <a:off x="3033099" y="2853159"/>
              <a:ext cx="164914" cy="80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5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3"/>
                    <a:pt x="13566" y="13686"/>
                  </a:cubicBezTo>
                  <a:cubicBezTo>
                    <a:pt x="14402" y="14910"/>
                    <a:pt x="14451" y="15930"/>
                    <a:pt x="12733" y="16743"/>
                  </a:cubicBezTo>
                  <a:cubicBezTo>
                    <a:pt x="11012" y="17557"/>
                    <a:pt x="9883" y="20308"/>
                    <a:pt x="9196" y="20001"/>
                  </a:cubicBezTo>
                  <a:cubicBezTo>
                    <a:pt x="8508" y="19698"/>
                    <a:pt x="12143" y="14296"/>
                    <a:pt x="11209" y="12870"/>
                  </a:cubicBezTo>
                  <a:cubicBezTo>
                    <a:pt x="10277" y="11447"/>
                    <a:pt x="7968" y="15320"/>
                    <a:pt x="7919" y="17049"/>
                  </a:cubicBezTo>
                  <a:cubicBezTo>
                    <a:pt x="7870" y="18777"/>
                    <a:pt x="6347" y="18881"/>
                    <a:pt x="5415" y="18777"/>
                  </a:cubicBezTo>
                  <a:cubicBezTo>
                    <a:pt x="4480" y="18677"/>
                    <a:pt x="3252" y="16842"/>
                    <a:pt x="4185" y="16639"/>
                  </a:cubicBezTo>
                  <a:cubicBezTo>
                    <a:pt x="5120" y="16438"/>
                    <a:pt x="4480" y="14296"/>
                    <a:pt x="5758" y="13280"/>
                  </a:cubicBezTo>
                  <a:cubicBezTo>
                    <a:pt x="7034" y="12259"/>
                    <a:pt x="5511" y="10735"/>
                    <a:pt x="5905" y="9611"/>
                  </a:cubicBezTo>
                  <a:cubicBezTo>
                    <a:pt x="6299" y="8489"/>
                    <a:pt x="8901" y="10735"/>
                    <a:pt x="8950" y="8697"/>
                  </a:cubicBezTo>
                  <a:cubicBezTo>
                    <a:pt x="8999" y="6656"/>
                    <a:pt x="6347" y="4924"/>
                    <a:pt x="5463" y="6148"/>
                  </a:cubicBezTo>
                  <a:cubicBezTo>
                    <a:pt x="4579" y="7369"/>
                    <a:pt x="2515" y="10220"/>
                    <a:pt x="60" y="7978"/>
                  </a:cubicBezTo>
                  <a:cubicBezTo>
                    <a:pt x="-714" y="7274"/>
                    <a:pt x="6248" y="5741"/>
                    <a:pt x="7429" y="3499"/>
                  </a:cubicBezTo>
                  <a:cubicBezTo>
                    <a:pt x="8607" y="1257"/>
                    <a:pt x="13911" y="-1292"/>
                    <a:pt x="14304" y="745"/>
                  </a:cubicBezTo>
                  <a:cubicBezTo>
                    <a:pt x="14696" y="2783"/>
                    <a:pt x="11456" y="4111"/>
                    <a:pt x="13027" y="5944"/>
                  </a:cubicBezTo>
                  <a:cubicBezTo>
                    <a:pt x="14598" y="7779"/>
                    <a:pt x="17154" y="6556"/>
                    <a:pt x="17742" y="4619"/>
                  </a:cubicBezTo>
                  <a:cubicBezTo>
                    <a:pt x="18331" y="2685"/>
                    <a:pt x="20886" y="2988"/>
                    <a:pt x="19265" y="71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0" name="Shape 2881"/>
            <p:cNvSpPr/>
            <p:nvPr/>
          </p:nvSpPr>
          <p:spPr>
            <a:xfrm>
              <a:off x="3209412" y="3011840"/>
              <a:ext cx="167060" cy="68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7" extrusionOk="0">
                  <a:moveTo>
                    <a:pt x="14251" y="10175"/>
                  </a:moveTo>
                  <a:cubicBezTo>
                    <a:pt x="12209" y="13939"/>
                    <a:pt x="12366" y="12942"/>
                    <a:pt x="10587" y="13604"/>
                  </a:cubicBezTo>
                  <a:cubicBezTo>
                    <a:pt x="8807" y="14269"/>
                    <a:pt x="10221" y="18037"/>
                    <a:pt x="8074" y="18366"/>
                  </a:cubicBezTo>
                  <a:cubicBezTo>
                    <a:pt x="5928" y="18702"/>
                    <a:pt x="747" y="19147"/>
                    <a:pt x="14" y="16597"/>
                  </a:cubicBezTo>
                  <a:cubicBezTo>
                    <a:pt x="-231" y="15745"/>
                    <a:pt x="2840" y="16374"/>
                    <a:pt x="3050" y="14495"/>
                  </a:cubicBezTo>
                  <a:cubicBezTo>
                    <a:pt x="3260" y="12609"/>
                    <a:pt x="4097" y="9617"/>
                    <a:pt x="5405" y="9617"/>
                  </a:cubicBezTo>
                  <a:cubicBezTo>
                    <a:pt x="6714" y="9617"/>
                    <a:pt x="6609" y="5968"/>
                    <a:pt x="4463" y="3750"/>
                  </a:cubicBezTo>
                  <a:cubicBezTo>
                    <a:pt x="2318" y="1535"/>
                    <a:pt x="7551" y="91"/>
                    <a:pt x="8755" y="3637"/>
                  </a:cubicBezTo>
                  <a:cubicBezTo>
                    <a:pt x="9958" y="7184"/>
                    <a:pt x="12105" y="9732"/>
                    <a:pt x="13309" y="7184"/>
                  </a:cubicBezTo>
                  <a:cubicBezTo>
                    <a:pt x="14512" y="4634"/>
                    <a:pt x="21369" y="-2453"/>
                    <a:pt x="21369" y="870"/>
                  </a:cubicBezTo>
                  <a:cubicBezTo>
                    <a:pt x="21369" y="4192"/>
                    <a:pt x="16291" y="6410"/>
                    <a:pt x="14251" y="1017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1" name="Shape 2882"/>
            <p:cNvSpPr/>
            <p:nvPr/>
          </p:nvSpPr>
          <p:spPr>
            <a:xfrm>
              <a:off x="3623747" y="3311572"/>
              <a:ext cx="61769" cy="10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6" y="20621"/>
                    <a:pt x="18815" y="14701"/>
                    <a:pt x="11845" y="12544"/>
                  </a:cubicBezTo>
                  <a:cubicBezTo>
                    <a:pt x="3652" y="10009"/>
                    <a:pt x="0" y="5293"/>
                    <a:pt x="0" y="2745"/>
                  </a:cubicBezTo>
                  <a:cubicBezTo>
                    <a:pt x="0" y="197"/>
                    <a:pt x="6966" y="-979"/>
                    <a:pt x="9755" y="980"/>
                  </a:cubicBezTo>
                  <a:cubicBezTo>
                    <a:pt x="12541" y="2940"/>
                    <a:pt x="16724" y="10977"/>
                    <a:pt x="19162" y="13525"/>
                  </a:cubicBezTo>
                  <a:cubicBezTo>
                    <a:pt x="21600" y="16073"/>
                    <a:pt x="21600" y="20190"/>
                    <a:pt x="18467" y="2038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2" name="Shape 2883"/>
            <p:cNvSpPr/>
            <p:nvPr/>
          </p:nvSpPr>
          <p:spPr>
            <a:xfrm>
              <a:off x="2019300" y="2676846"/>
              <a:ext cx="2356555" cy="159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9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3" name="Shape 2884"/>
            <p:cNvSpPr/>
            <p:nvPr/>
          </p:nvSpPr>
          <p:spPr>
            <a:xfrm>
              <a:off x="5730686" y="3620120"/>
              <a:ext cx="294147" cy="211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444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2"/>
                    <a:pt x="21349" y="12652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7"/>
                  </a:cubicBezTo>
                  <a:cubicBezTo>
                    <a:pt x="18816" y="3609"/>
                    <a:pt x="17670" y="3524"/>
                    <a:pt x="17370" y="3099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1"/>
                    <a:pt x="13632" y="1911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3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70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6"/>
                    <a:pt x="1126" y="5116"/>
                    <a:pt x="1214" y="4964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60"/>
                    <a:pt x="2480" y="5390"/>
                    <a:pt x="2842" y="5390"/>
                  </a:cubicBezTo>
                  <a:cubicBezTo>
                    <a:pt x="3203" y="5390"/>
                    <a:pt x="3082" y="5815"/>
                    <a:pt x="3505" y="5390"/>
                  </a:cubicBezTo>
                  <a:cubicBezTo>
                    <a:pt x="3926" y="4964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6"/>
                    <a:pt x="3866" y="7425"/>
                    <a:pt x="3866" y="7934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1"/>
                    <a:pt x="3687" y="11751"/>
                  </a:cubicBezTo>
                  <a:cubicBezTo>
                    <a:pt x="3264" y="11751"/>
                    <a:pt x="2782" y="12005"/>
                    <a:pt x="3264" y="12683"/>
                  </a:cubicBezTo>
                  <a:cubicBezTo>
                    <a:pt x="3746" y="13364"/>
                    <a:pt x="4108" y="13957"/>
                    <a:pt x="3746" y="13957"/>
                  </a:cubicBezTo>
                  <a:cubicBezTo>
                    <a:pt x="3385" y="13957"/>
                    <a:pt x="3143" y="14975"/>
                    <a:pt x="3324" y="15229"/>
                  </a:cubicBezTo>
                  <a:cubicBezTo>
                    <a:pt x="3505" y="15484"/>
                    <a:pt x="4349" y="16247"/>
                    <a:pt x="3687" y="16417"/>
                  </a:cubicBezTo>
                  <a:cubicBezTo>
                    <a:pt x="3023" y="16586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6"/>
                  </a:cubicBezTo>
                  <a:cubicBezTo>
                    <a:pt x="3574" y="18548"/>
                    <a:pt x="3878" y="18535"/>
                    <a:pt x="4158" y="18719"/>
                  </a:cubicBezTo>
                  <a:cubicBezTo>
                    <a:pt x="4851" y="19171"/>
                    <a:pt x="5253" y="21600"/>
                    <a:pt x="6189" y="21436"/>
                  </a:cubicBezTo>
                  <a:cubicBezTo>
                    <a:pt x="6586" y="21366"/>
                    <a:pt x="6387" y="20948"/>
                    <a:pt x="6586" y="20669"/>
                  </a:cubicBezTo>
                  <a:cubicBezTo>
                    <a:pt x="6784" y="20391"/>
                    <a:pt x="7155" y="20600"/>
                    <a:pt x="7552" y="20600"/>
                  </a:cubicBezTo>
                  <a:cubicBezTo>
                    <a:pt x="7947" y="20600"/>
                    <a:pt x="8147" y="19799"/>
                    <a:pt x="9087" y="19764"/>
                  </a:cubicBezTo>
                  <a:cubicBezTo>
                    <a:pt x="10029" y="19730"/>
                    <a:pt x="10623" y="19624"/>
                    <a:pt x="11218" y="19659"/>
                  </a:cubicBezTo>
                  <a:cubicBezTo>
                    <a:pt x="11812" y="19693"/>
                    <a:pt x="12283" y="19414"/>
                    <a:pt x="12431" y="18823"/>
                  </a:cubicBezTo>
                  <a:cubicBezTo>
                    <a:pt x="12579" y="18230"/>
                    <a:pt x="13075" y="17708"/>
                    <a:pt x="13744" y="17568"/>
                  </a:cubicBezTo>
                  <a:cubicBezTo>
                    <a:pt x="14413" y="17429"/>
                    <a:pt x="14315" y="16451"/>
                    <a:pt x="14363" y="15895"/>
                  </a:cubicBezTo>
                  <a:cubicBezTo>
                    <a:pt x="14413" y="15338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8"/>
                  </a:cubicBezTo>
                  <a:cubicBezTo>
                    <a:pt x="19392" y="7041"/>
                    <a:pt x="19665" y="6238"/>
                    <a:pt x="20384" y="5820"/>
                  </a:cubicBezTo>
                  <a:cubicBezTo>
                    <a:pt x="20987" y="5468"/>
                    <a:pt x="21201" y="4842"/>
                    <a:pt x="21080" y="384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4" name="Shape 2885"/>
            <p:cNvSpPr/>
            <p:nvPr/>
          </p:nvSpPr>
          <p:spPr>
            <a:xfrm>
              <a:off x="6241994" y="3531964"/>
              <a:ext cx="78094" cy="42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40" extrusionOk="0">
                  <a:moveTo>
                    <a:pt x="47" y="18657"/>
                  </a:moveTo>
                  <a:cubicBezTo>
                    <a:pt x="1568" y="17560"/>
                    <a:pt x="3286" y="17120"/>
                    <a:pt x="4122" y="17726"/>
                  </a:cubicBezTo>
                  <a:cubicBezTo>
                    <a:pt x="4862" y="18256"/>
                    <a:pt x="5103" y="19648"/>
                    <a:pt x="5236" y="21140"/>
                  </a:cubicBezTo>
                  <a:cubicBezTo>
                    <a:pt x="6539" y="20800"/>
                    <a:pt x="8927" y="20132"/>
                    <a:pt x="9737" y="19580"/>
                  </a:cubicBezTo>
                  <a:cubicBezTo>
                    <a:pt x="10872" y="18819"/>
                    <a:pt x="13419" y="21361"/>
                    <a:pt x="13701" y="19837"/>
                  </a:cubicBezTo>
                  <a:cubicBezTo>
                    <a:pt x="13983" y="18311"/>
                    <a:pt x="14834" y="14755"/>
                    <a:pt x="15966" y="14755"/>
                  </a:cubicBezTo>
                  <a:cubicBezTo>
                    <a:pt x="17101" y="14755"/>
                    <a:pt x="16390" y="9417"/>
                    <a:pt x="17527" y="9160"/>
                  </a:cubicBezTo>
                  <a:cubicBezTo>
                    <a:pt x="18657" y="8912"/>
                    <a:pt x="21491" y="4335"/>
                    <a:pt x="21491" y="4335"/>
                  </a:cubicBezTo>
                  <a:cubicBezTo>
                    <a:pt x="21491" y="4335"/>
                    <a:pt x="20359" y="273"/>
                    <a:pt x="19934" y="16"/>
                  </a:cubicBezTo>
                  <a:cubicBezTo>
                    <a:pt x="19508" y="-239"/>
                    <a:pt x="18091" y="2554"/>
                    <a:pt x="15542" y="2554"/>
                  </a:cubicBezTo>
                  <a:cubicBezTo>
                    <a:pt x="12995" y="2554"/>
                    <a:pt x="11154" y="6116"/>
                    <a:pt x="10022" y="6116"/>
                  </a:cubicBezTo>
                  <a:cubicBezTo>
                    <a:pt x="8887" y="6116"/>
                    <a:pt x="5347" y="4080"/>
                    <a:pt x="2940" y="3829"/>
                  </a:cubicBezTo>
                  <a:cubicBezTo>
                    <a:pt x="2090" y="3746"/>
                    <a:pt x="1206" y="3617"/>
                    <a:pt x="381" y="3462"/>
                  </a:cubicBezTo>
                  <a:cubicBezTo>
                    <a:pt x="149" y="7303"/>
                    <a:pt x="-109" y="13224"/>
                    <a:pt x="47" y="1865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5" name="Shape 2886"/>
            <p:cNvSpPr/>
            <p:nvPr/>
          </p:nvSpPr>
          <p:spPr>
            <a:xfrm>
              <a:off x="6400675" y="3673014"/>
              <a:ext cx="147164" cy="183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8" y="20311"/>
                  </a:moveTo>
                  <a:cubicBezTo>
                    <a:pt x="17670" y="19950"/>
                    <a:pt x="14046" y="20553"/>
                    <a:pt x="13091" y="19828"/>
                  </a:cubicBezTo>
                  <a:cubicBezTo>
                    <a:pt x="12133" y="19103"/>
                    <a:pt x="10181" y="20399"/>
                    <a:pt x="11025" y="20512"/>
                  </a:cubicBezTo>
                  <a:cubicBezTo>
                    <a:pt x="12232" y="20673"/>
                    <a:pt x="14046" y="21518"/>
                    <a:pt x="16010" y="21558"/>
                  </a:cubicBezTo>
                  <a:cubicBezTo>
                    <a:pt x="17975" y="21600"/>
                    <a:pt x="20642" y="20834"/>
                    <a:pt x="20594" y="20431"/>
                  </a:cubicBezTo>
                  <a:cubicBezTo>
                    <a:pt x="20542" y="20027"/>
                    <a:pt x="19284" y="20673"/>
                    <a:pt x="18478" y="20311"/>
                  </a:cubicBezTo>
                  <a:close/>
                  <a:moveTo>
                    <a:pt x="21323" y="0"/>
                  </a:moveTo>
                  <a:cubicBezTo>
                    <a:pt x="20565" y="62"/>
                    <a:pt x="19516" y="287"/>
                    <a:pt x="19687" y="627"/>
                  </a:cubicBezTo>
                  <a:cubicBezTo>
                    <a:pt x="19888" y="1029"/>
                    <a:pt x="19181" y="1269"/>
                    <a:pt x="18378" y="1269"/>
                  </a:cubicBezTo>
                  <a:cubicBezTo>
                    <a:pt x="18378" y="1269"/>
                    <a:pt x="15556" y="1111"/>
                    <a:pt x="14750" y="788"/>
                  </a:cubicBezTo>
                  <a:cubicBezTo>
                    <a:pt x="14140" y="544"/>
                    <a:pt x="11449" y="668"/>
                    <a:pt x="10181" y="744"/>
                  </a:cubicBezTo>
                  <a:cubicBezTo>
                    <a:pt x="10175" y="784"/>
                    <a:pt x="10156" y="825"/>
                    <a:pt x="10118" y="867"/>
                  </a:cubicBezTo>
                  <a:cubicBezTo>
                    <a:pt x="9816" y="1230"/>
                    <a:pt x="7398" y="2215"/>
                    <a:pt x="6945" y="2034"/>
                  </a:cubicBezTo>
                  <a:cubicBezTo>
                    <a:pt x="6491" y="1854"/>
                    <a:pt x="6265" y="2638"/>
                    <a:pt x="5360" y="2819"/>
                  </a:cubicBezTo>
                  <a:cubicBezTo>
                    <a:pt x="4452" y="3000"/>
                    <a:pt x="3093" y="2759"/>
                    <a:pt x="3019" y="3062"/>
                  </a:cubicBezTo>
                  <a:cubicBezTo>
                    <a:pt x="2942" y="3363"/>
                    <a:pt x="2338" y="4208"/>
                    <a:pt x="1809" y="4630"/>
                  </a:cubicBezTo>
                  <a:cubicBezTo>
                    <a:pt x="1280" y="5053"/>
                    <a:pt x="1734" y="5537"/>
                    <a:pt x="979" y="5656"/>
                  </a:cubicBezTo>
                  <a:cubicBezTo>
                    <a:pt x="481" y="5738"/>
                    <a:pt x="274" y="6476"/>
                    <a:pt x="0" y="7127"/>
                  </a:cubicBezTo>
                  <a:cubicBezTo>
                    <a:pt x="48" y="7145"/>
                    <a:pt x="94" y="7174"/>
                    <a:pt x="147" y="7188"/>
                  </a:cubicBezTo>
                  <a:cubicBezTo>
                    <a:pt x="1253" y="7468"/>
                    <a:pt x="2110" y="8516"/>
                    <a:pt x="1960" y="9521"/>
                  </a:cubicBezTo>
                  <a:cubicBezTo>
                    <a:pt x="1809" y="10530"/>
                    <a:pt x="3571" y="10892"/>
                    <a:pt x="4377" y="10165"/>
                  </a:cubicBezTo>
                  <a:cubicBezTo>
                    <a:pt x="5183" y="9442"/>
                    <a:pt x="7449" y="10569"/>
                    <a:pt x="7449" y="11052"/>
                  </a:cubicBezTo>
                  <a:cubicBezTo>
                    <a:pt x="7449" y="11535"/>
                    <a:pt x="5133" y="10530"/>
                    <a:pt x="3821" y="11294"/>
                  </a:cubicBezTo>
                  <a:cubicBezTo>
                    <a:pt x="2515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1"/>
                    <a:pt x="8758" y="16970"/>
                    <a:pt x="9463" y="16687"/>
                  </a:cubicBezTo>
                  <a:cubicBezTo>
                    <a:pt x="10169" y="16407"/>
                    <a:pt x="8608" y="14273"/>
                    <a:pt x="8859" y="13951"/>
                  </a:cubicBezTo>
                  <a:cubicBezTo>
                    <a:pt x="9112" y="13628"/>
                    <a:pt x="10519" y="14514"/>
                    <a:pt x="11225" y="13868"/>
                  </a:cubicBezTo>
                  <a:cubicBezTo>
                    <a:pt x="11931" y="13226"/>
                    <a:pt x="10722" y="12743"/>
                    <a:pt x="9664" y="12783"/>
                  </a:cubicBezTo>
                  <a:cubicBezTo>
                    <a:pt x="8608" y="12822"/>
                    <a:pt x="9615" y="11655"/>
                    <a:pt x="10875" y="12259"/>
                  </a:cubicBezTo>
                  <a:cubicBezTo>
                    <a:pt x="12132" y="12862"/>
                    <a:pt x="12737" y="12099"/>
                    <a:pt x="13339" y="12017"/>
                  </a:cubicBezTo>
                  <a:cubicBezTo>
                    <a:pt x="13943" y="11937"/>
                    <a:pt x="14095" y="10207"/>
                    <a:pt x="12232" y="9805"/>
                  </a:cubicBezTo>
                  <a:cubicBezTo>
                    <a:pt x="10372" y="9403"/>
                    <a:pt x="10621" y="10892"/>
                    <a:pt x="9411" y="9883"/>
                  </a:cubicBezTo>
                  <a:cubicBezTo>
                    <a:pt x="8203" y="8879"/>
                    <a:pt x="10519" y="9280"/>
                    <a:pt x="10519" y="8435"/>
                  </a:cubicBezTo>
                  <a:cubicBezTo>
                    <a:pt x="10519" y="7590"/>
                    <a:pt x="8657" y="6382"/>
                    <a:pt x="7751" y="5376"/>
                  </a:cubicBezTo>
                  <a:cubicBezTo>
                    <a:pt x="6844" y="4371"/>
                    <a:pt x="9011" y="3887"/>
                    <a:pt x="9512" y="4613"/>
                  </a:cubicBezTo>
                  <a:cubicBezTo>
                    <a:pt x="10017" y="5336"/>
                    <a:pt x="11375" y="5216"/>
                    <a:pt x="12232" y="4933"/>
                  </a:cubicBezTo>
                  <a:cubicBezTo>
                    <a:pt x="13091" y="4652"/>
                    <a:pt x="11326" y="3363"/>
                    <a:pt x="12886" y="2880"/>
                  </a:cubicBezTo>
                  <a:cubicBezTo>
                    <a:pt x="14449" y="2396"/>
                    <a:pt x="14449" y="3242"/>
                    <a:pt x="14952" y="3404"/>
                  </a:cubicBezTo>
                  <a:cubicBezTo>
                    <a:pt x="15455" y="3564"/>
                    <a:pt x="15909" y="2396"/>
                    <a:pt x="17520" y="2396"/>
                  </a:cubicBezTo>
                  <a:cubicBezTo>
                    <a:pt x="18359" y="2396"/>
                    <a:pt x="19102" y="2842"/>
                    <a:pt x="19820" y="3270"/>
                  </a:cubicBezTo>
                  <a:cubicBezTo>
                    <a:pt x="20258" y="2885"/>
                    <a:pt x="20617" y="2663"/>
                    <a:pt x="20617" y="2337"/>
                  </a:cubicBezTo>
                  <a:cubicBezTo>
                    <a:pt x="20617" y="1914"/>
                    <a:pt x="21600" y="1732"/>
                    <a:pt x="21600" y="1068"/>
                  </a:cubicBezTo>
                  <a:cubicBezTo>
                    <a:pt x="21600" y="749"/>
                    <a:pt x="21442" y="347"/>
                    <a:pt x="21323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6" name="Shape 2887"/>
            <p:cNvSpPr/>
            <p:nvPr/>
          </p:nvSpPr>
          <p:spPr>
            <a:xfrm>
              <a:off x="6682776" y="3840511"/>
              <a:ext cx="53670" cy="30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3" extrusionOk="0">
                  <a:moveTo>
                    <a:pt x="12845" y="11820"/>
                  </a:moveTo>
                  <a:cubicBezTo>
                    <a:pt x="12609" y="9671"/>
                    <a:pt x="14416" y="5199"/>
                    <a:pt x="17190" y="3449"/>
                  </a:cubicBezTo>
                  <a:cubicBezTo>
                    <a:pt x="19960" y="1702"/>
                    <a:pt x="18879" y="-1609"/>
                    <a:pt x="17072" y="916"/>
                  </a:cubicBezTo>
                  <a:cubicBezTo>
                    <a:pt x="15261" y="3449"/>
                    <a:pt x="10910" y="6167"/>
                    <a:pt x="5487" y="6562"/>
                  </a:cubicBezTo>
                  <a:cubicBezTo>
                    <a:pt x="56" y="6953"/>
                    <a:pt x="-1640" y="12721"/>
                    <a:pt x="1745" y="15905"/>
                  </a:cubicBezTo>
                  <a:cubicBezTo>
                    <a:pt x="6090" y="19991"/>
                    <a:pt x="13087" y="13962"/>
                    <a:pt x="12845" y="1182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7" name="Shape 2888"/>
            <p:cNvSpPr/>
            <p:nvPr/>
          </p:nvSpPr>
          <p:spPr>
            <a:xfrm>
              <a:off x="5378060" y="2870790"/>
              <a:ext cx="245863" cy="11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7" extrusionOk="0">
                  <a:moveTo>
                    <a:pt x="18090" y="14930"/>
                  </a:moveTo>
                  <a:cubicBezTo>
                    <a:pt x="19250" y="14814"/>
                    <a:pt x="19221" y="12276"/>
                    <a:pt x="19696" y="12394"/>
                  </a:cubicBezTo>
                  <a:cubicBezTo>
                    <a:pt x="20174" y="12514"/>
                    <a:pt x="20946" y="10624"/>
                    <a:pt x="21245" y="9443"/>
                  </a:cubicBezTo>
                  <a:cubicBezTo>
                    <a:pt x="21542" y="8264"/>
                    <a:pt x="20917" y="6139"/>
                    <a:pt x="20203" y="6139"/>
                  </a:cubicBezTo>
                  <a:cubicBezTo>
                    <a:pt x="19489" y="6139"/>
                    <a:pt x="18954" y="5017"/>
                    <a:pt x="19103" y="4193"/>
                  </a:cubicBezTo>
                  <a:cubicBezTo>
                    <a:pt x="19252" y="3365"/>
                    <a:pt x="18715" y="2302"/>
                    <a:pt x="18746" y="1713"/>
                  </a:cubicBezTo>
                  <a:cubicBezTo>
                    <a:pt x="18775" y="1124"/>
                    <a:pt x="17853" y="1651"/>
                    <a:pt x="17376" y="1891"/>
                  </a:cubicBezTo>
                  <a:cubicBezTo>
                    <a:pt x="16901" y="2126"/>
                    <a:pt x="15890" y="-412"/>
                    <a:pt x="15443" y="59"/>
                  </a:cubicBezTo>
                  <a:cubicBezTo>
                    <a:pt x="14997" y="532"/>
                    <a:pt x="15323" y="1771"/>
                    <a:pt x="15204" y="2479"/>
                  </a:cubicBezTo>
                  <a:cubicBezTo>
                    <a:pt x="15086" y="3189"/>
                    <a:pt x="14016" y="1829"/>
                    <a:pt x="14016" y="2657"/>
                  </a:cubicBezTo>
                  <a:cubicBezTo>
                    <a:pt x="14016" y="3483"/>
                    <a:pt x="13569" y="3600"/>
                    <a:pt x="13212" y="2715"/>
                  </a:cubicBezTo>
                  <a:cubicBezTo>
                    <a:pt x="12855" y="1829"/>
                    <a:pt x="12021" y="2360"/>
                    <a:pt x="12051" y="3068"/>
                  </a:cubicBezTo>
                  <a:cubicBezTo>
                    <a:pt x="12080" y="3776"/>
                    <a:pt x="11694" y="3189"/>
                    <a:pt x="11010" y="2360"/>
                  </a:cubicBezTo>
                  <a:cubicBezTo>
                    <a:pt x="10325" y="1537"/>
                    <a:pt x="9611" y="3306"/>
                    <a:pt x="9671" y="4193"/>
                  </a:cubicBezTo>
                  <a:cubicBezTo>
                    <a:pt x="9731" y="5079"/>
                    <a:pt x="9432" y="5311"/>
                    <a:pt x="8868" y="3365"/>
                  </a:cubicBezTo>
                  <a:cubicBezTo>
                    <a:pt x="8303" y="1418"/>
                    <a:pt x="7647" y="3541"/>
                    <a:pt x="7945" y="4606"/>
                  </a:cubicBezTo>
                  <a:cubicBezTo>
                    <a:pt x="8243" y="5666"/>
                    <a:pt x="8124" y="6963"/>
                    <a:pt x="7678" y="6432"/>
                  </a:cubicBezTo>
                  <a:cubicBezTo>
                    <a:pt x="7232" y="5903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7"/>
                  </a:cubicBezTo>
                  <a:cubicBezTo>
                    <a:pt x="6517" y="3662"/>
                    <a:pt x="3661" y="412"/>
                    <a:pt x="2768" y="412"/>
                  </a:cubicBezTo>
                  <a:cubicBezTo>
                    <a:pt x="1876" y="412"/>
                    <a:pt x="2471" y="1713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3"/>
                    <a:pt x="1370" y="2360"/>
                    <a:pt x="1013" y="3541"/>
                  </a:cubicBezTo>
                  <a:cubicBezTo>
                    <a:pt x="656" y="4722"/>
                    <a:pt x="61" y="5371"/>
                    <a:pt x="2" y="6198"/>
                  </a:cubicBezTo>
                  <a:cubicBezTo>
                    <a:pt x="-58" y="7023"/>
                    <a:pt x="1013" y="7909"/>
                    <a:pt x="1935" y="7142"/>
                  </a:cubicBezTo>
                  <a:cubicBezTo>
                    <a:pt x="2858" y="6376"/>
                    <a:pt x="3899" y="6255"/>
                    <a:pt x="4375" y="7142"/>
                  </a:cubicBezTo>
                  <a:cubicBezTo>
                    <a:pt x="4851" y="8026"/>
                    <a:pt x="3512" y="8380"/>
                    <a:pt x="3988" y="9088"/>
                  </a:cubicBezTo>
                  <a:cubicBezTo>
                    <a:pt x="4464" y="9796"/>
                    <a:pt x="4078" y="10387"/>
                    <a:pt x="2948" y="10211"/>
                  </a:cubicBezTo>
                  <a:cubicBezTo>
                    <a:pt x="1817" y="10034"/>
                    <a:pt x="448" y="10682"/>
                    <a:pt x="656" y="11449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3"/>
                  </a:cubicBezTo>
                  <a:cubicBezTo>
                    <a:pt x="5000" y="12456"/>
                    <a:pt x="4523" y="14106"/>
                    <a:pt x="4880" y="14398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7"/>
                    <a:pt x="3185" y="17528"/>
                  </a:cubicBezTo>
                  <a:cubicBezTo>
                    <a:pt x="3691" y="18532"/>
                    <a:pt x="4733" y="17823"/>
                    <a:pt x="5743" y="17351"/>
                  </a:cubicBezTo>
                  <a:cubicBezTo>
                    <a:pt x="6754" y="16878"/>
                    <a:pt x="8213" y="19298"/>
                    <a:pt x="9403" y="20242"/>
                  </a:cubicBezTo>
                  <a:cubicBezTo>
                    <a:pt x="10593" y="21188"/>
                    <a:pt x="12646" y="19887"/>
                    <a:pt x="12884" y="18648"/>
                  </a:cubicBezTo>
                  <a:cubicBezTo>
                    <a:pt x="13123" y="17407"/>
                    <a:pt x="14729" y="17881"/>
                    <a:pt x="15383" y="16997"/>
                  </a:cubicBezTo>
                  <a:cubicBezTo>
                    <a:pt x="16037" y="16110"/>
                    <a:pt x="16930" y="15050"/>
                    <a:pt x="18090" y="1493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8" name="Shape 2889"/>
            <p:cNvSpPr/>
            <p:nvPr/>
          </p:nvSpPr>
          <p:spPr>
            <a:xfrm>
              <a:off x="5704239" y="3276310"/>
              <a:ext cx="97745" cy="115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0"/>
                  </a:moveTo>
                  <a:cubicBezTo>
                    <a:pt x="18244" y="6182"/>
                    <a:pt x="17689" y="5750"/>
                    <a:pt x="17259" y="5291"/>
                  </a:cubicBezTo>
                  <a:cubicBezTo>
                    <a:pt x="15446" y="3371"/>
                    <a:pt x="14697" y="4906"/>
                    <a:pt x="14487" y="6058"/>
                  </a:cubicBezTo>
                  <a:cubicBezTo>
                    <a:pt x="14270" y="7211"/>
                    <a:pt x="12567" y="5675"/>
                    <a:pt x="11498" y="5484"/>
                  </a:cubicBezTo>
                  <a:cubicBezTo>
                    <a:pt x="10433" y="5291"/>
                    <a:pt x="11818" y="3469"/>
                    <a:pt x="12567" y="2986"/>
                  </a:cubicBezTo>
                  <a:cubicBezTo>
                    <a:pt x="13066" y="2665"/>
                    <a:pt x="13559" y="1776"/>
                    <a:pt x="13867" y="538"/>
                  </a:cubicBezTo>
                  <a:cubicBezTo>
                    <a:pt x="13666" y="536"/>
                    <a:pt x="13466" y="513"/>
                    <a:pt x="13275" y="444"/>
                  </a:cubicBezTo>
                  <a:cubicBezTo>
                    <a:pt x="11299" y="-251"/>
                    <a:pt x="8544" y="-253"/>
                    <a:pt x="8474" y="1336"/>
                  </a:cubicBezTo>
                  <a:cubicBezTo>
                    <a:pt x="8404" y="2923"/>
                    <a:pt x="10662" y="2352"/>
                    <a:pt x="10733" y="3366"/>
                  </a:cubicBezTo>
                  <a:cubicBezTo>
                    <a:pt x="10803" y="4384"/>
                    <a:pt x="8474" y="4128"/>
                    <a:pt x="6849" y="5146"/>
                  </a:cubicBezTo>
                  <a:cubicBezTo>
                    <a:pt x="5227" y="6163"/>
                    <a:pt x="3461" y="4450"/>
                    <a:pt x="1768" y="5209"/>
                  </a:cubicBezTo>
                  <a:cubicBezTo>
                    <a:pt x="72" y="5971"/>
                    <a:pt x="3602" y="6864"/>
                    <a:pt x="2332" y="8450"/>
                  </a:cubicBezTo>
                  <a:cubicBezTo>
                    <a:pt x="1062" y="10041"/>
                    <a:pt x="2402" y="9974"/>
                    <a:pt x="4519" y="11500"/>
                  </a:cubicBezTo>
                  <a:cubicBezTo>
                    <a:pt x="6638" y="13026"/>
                    <a:pt x="3250" y="13406"/>
                    <a:pt x="3250" y="15121"/>
                  </a:cubicBezTo>
                  <a:cubicBezTo>
                    <a:pt x="3250" y="16835"/>
                    <a:pt x="638" y="16774"/>
                    <a:pt x="72" y="17916"/>
                  </a:cubicBezTo>
                  <a:cubicBezTo>
                    <a:pt x="-490" y="19062"/>
                    <a:pt x="2332" y="21347"/>
                    <a:pt x="4805" y="21347"/>
                  </a:cubicBezTo>
                  <a:cubicBezTo>
                    <a:pt x="6568" y="21347"/>
                    <a:pt x="10662" y="20329"/>
                    <a:pt x="13062" y="18298"/>
                  </a:cubicBezTo>
                  <a:cubicBezTo>
                    <a:pt x="15462" y="16265"/>
                    <a:pt x="16732" y="18231"/>
                    <a:pt x="18919" y="17219"/>
                  </a:cubicBezTo>
                  <a:cubicBezTo>
                    <a:pt x="21110" y="16203"/>
                    <a:pt x="19767" y="8770"/>
                    <a:pt x="18919" y="7244"/>
                  </a:cubicBezTo>
                  <a:cubicBezTo>
                    <a:pt x="18771" y="6973"/>
                    <a:pt x="18775" y="6764"/>
                    <a:pt x="18838" y="658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9" name="Shape 2890"/>
            <p:cNvSpPr/>
            <p:nvPr/>
          </p:nvSpPr>
          <p:spPr>
            <a:xfrm>
              <a:off x="5757133" y="3082366"/>
              <a:ext cx="230102" cy="352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7"/>
                  </a:moveTo>
                  <a:cubicBezTo>
                    <a:pt x="14996" y="1215"/>
                    <a:pt x="15628" y="-134"/>
                    <a:pt x="14807" y="11"/>
                  </a:cubicBezTo>
                  <a:cubicBezTo>
                    <a:pt x="13983" y="157"/>
                    <a:pt x="14223" y="1721"/>
                    <a:pt x="14457" y="1567"/>
                  </a:cubicBezTo>
                  <a:close/>
                  <a:moveTo>
                    <a:pt x="2205" y="6070"/>
                  </a:moveTo>
                  <a:cubicBezTo>
                    <a:pt x="3060" y="6049"/>
                    <a:pt x="4041" y="5095"/>
                    <a:pt x="3630" y="4824"/>
                  </a:cubicBezTo>
                  <a:cubicBezTo>
                    <a:pt x="3219" y="4555"/>
                    <a:pt x="1569" y="6084"/>
                    <a:pt x="2205" y="6070"/>
                  </a:cubicBezTo>
                  <a:close/>
                  <a:moveTo>
                    <a:pt x="21232" y="16486"/>
                  </a:moveTo>
                  <a:cubicBezTo>
                    <a:pt x="21296" y="15864"/>
                    <a:pt x="19207" y="15428"/>
                    <a:pt x="18984" y="15759"/>
                  </a:cubicBezTo>
                  <a:cubicBezTo>
                    <a:pt x="18763" y="16091"/>
                    <a:pt x="18288" y="16050"/>
                    <a:pt x="17939" y="15678"/>
                  </a:cubicBezTo>
                  <a:cubicBezTo>
                    <a:pt x="17592" y="15303"/>
                    <a:pt x="18257" y="14950"/>
                    <a:pt x="17909" y="14909"/>
                  </a:cubicBezTo>
                  <a:cubicBezTo>
                    <a:pt x="17559" y="14868"/>
                    <a:pt x="17117" y="14348"/>
                    <a:pt x="17212" y="14142"/>
                  </a:cubicBezTo>
                  <a:cubicBezTo>
                    <a:pt x="17307" y="13934"/>
                    <a:pt x="16673" y="12606"/>
                    <a:pt x="15597" y="12440"/>
                  </a:cubicBezTo>
                  <a:cubicBezTo>
                    <a:pt x="14521" y="12274"/>
                    <a:pt x="14363" y="11278"/>
                    <a:pt x="14173" y="10739"/>
                  </a:cubicBezTo>
                  <a:cubicBezTo>
                    <a:pt x="13983" y="10199"/>
                    <a:pt x="13285" y="10489"/>
                    <a:pt x="12748" y="10033"/>
                  </a:cubicBezTo>
                  <a:cubicBezTo>
                    <a:pt x="12209" y="9576"/>
                    <a:pt x="11291" y="9805"/>
                    <a:pt x="10816" y="9826"/>
                  </a:cubicBezTo>
                  <a:cubicBezTo>
                    <a:pt x="10341" y="9846"/>
                    <a:pt x="10816" y="9244"/>
                    <a:pt x="11575" y="8913"/>
                  </a:cubicBezTo>
                  <a:cubicBezTo>
                    <a:pt x="12335" y="8581"/>
                    <a:pt x="13223" y="6816"/>
                    <a:pt x="13223" y="6464"/>
                  </a:cubicBezTo>
                  <a:cubicBezTo>
                    <a:pt x="13223" y="6111"/>
                    <a:pt x="9899" y="6132"/>
                    <a:pt x="9265" y="6340"/>
                  </a:cubicBezTo>
                  <a:cubicBezTo>
                    <a:pt x="8631" y="6547"/>
                    <a:pt x="7999" y="6028"/>
                    <a:pt x="8536" y="5883"/>
                  </a:cubicBezTo>
                  <a:cubicBezTo>
                    <a:pt x="9075" y="5737"/>
                    <a:pt x="10215" y="5012"/>
                    <a:pt x="10151" y="4721"/>
                  </a:cubicBezTo>
                  <a:cubicBezTo>
                    <a:pt x="10088" y="4431"/>
                    <a:pt x="10944" y="4161"/>
                    <a:pt x="10469" y="3891"/>
                  </a:cubicBezTo>
                  <a:cubicBezTo>
                    <a:pt x="9994" y="3621"/>
                    <a:pt x="9930" y="4244"/>
                    <a:pt x="9518" y="4451"/>
                  </a:cubicBezTo>
                  <a:cubicBezTo>
                    <a:pt x="9108" y="4659"/>
                    <a:pt x="8189" y="4597"/>
                    <a:pt x="7206" y="4472"/>
                  </a:cubicBezTo>
                  <a:cubicBezTo>
                    <a:pt x="6225" y="4347"/>
                    <a:pt x="5846" y="5260"/>
                    <a:pt x="5877" y="5655"/>
                  </a:cubicBezTo>
                  <a:cubicBezTo>
                    <a:pt x="5909" y="6049"/>
                    <a:pt x="4737" y="6277"/>
                    <a:pt x="4927" y="6609"/>
                  </a:cubicBezTo>
                  <a:cubicBezTo>
                    <a:pt x="5116" y="6941"/>
                    <a:pt x="4706" y="7190"/>
                    <a:pt x="4390" y="7003"/>
                  </a:cubicBezTo>
                  <a:cubicBezTo>
                    <a:pt x="4074" y="6816"/>
                    <a:pt x="3725" y="6360"/>
                    <a:pt x="3091" y="6692"/>
                  </a:cubicBezTo>
                  <a:cubicBezTo>
                    <a:pt x="2457" y="7025"/>
                    <a:pt x="3820" y="7460"/>
                    <a:pt x="4642" y="7523"/>
                  </a:cubicBezTo>
                  <a:cubicBezTo>
                    <a:pt x="5466" y="7585"/>
                    <a:pt x="4010" y="7979"/>
                    <a:pt x="3851" y="8559"/>
                  </a:cubicBezTo>
                  <a:cubicBezTo>
                    <a:pt x="3692" y="9141"/>
                    <a:pt x="4927" y="8892"/>
                    <a:pt x="4991" y="9306"/>
                  </a:cubicBezTo>
                  <a:cubicBezTo>
                    <a:pt x="5055" y="9721"/>
                    <a:pt x="3217" y="9784"/>
                    <a:pt x="3217" y="10177"/>
                  </a:cubicBezTo>
                  <a:cubicBezTo>
                    <a:pt x="3217" y="10573"/>
                    <a:pt x="4262" y="9991"/>
                    <a:pt x="4737" y="9826"/>
                  </a:cubicBezTo>
                  <a:cubicBezTo>
                    <a:pt x="5212" y="9659"/>
                    <a:pt x="4485" y="10800"/>
                    <a:pt x="5625" y="10676"/>
                  </a:cubicBezTo>
                  <a:cubicBezTo>
                    <a:pt x="6764" y="10551"/>
                    <a:pt x="6446" y="9535"/>
                    <a:pt x="6859" y="9576"/>
                  </a:cubicBezTo>
                  <a:cubicBezTo>
                    <a:pt x="7270" y="9618"/>
                    <a:pt x="6669" y="10116"/>
                    <a:pt x="7018" y="10551"/>
                  </a:cubicBezTo>
                  <a:cubicBezTo>
                    <a:pt x="7365" y="10987"/>
                    <a:pt x="6194" y="11651"/>
                    <a:pt x="6258" y="11963"/>
                  </a:cubicBezTo>
                  <a:cubicBezTo>
                    <a:pt x="6321" y="12274"/>
                    <a:pt x="8600" y="12274"/>
                    <a:pt x="9328" y="11776"/>
                  </a:cubicBezTo>
                  <a:cubicBezTo>
                    <a:pt x="10057" y="11278"/>
                    <a:pt x="10404" y="11818"/>
                    <a:pt x="9899" y="12191"/>
                  </a:cubicBezTo>
                  <a:cubicBezTo>
                    <a:pt x="9393" y="12565"/>
                    <a:pt x="9614" y="12917"/>
                    <a:pt x="10248" y="13063"/>
                  </a:cubicBezTo>
                  <a:cubicBezTo>
                    <a:pt x="10880" y="13208"/>
                    <a:pt x="11102" y="13249"/>
                    <a:pt x="10817" y="13581"/>
                  </a:cubicBezTo>
                  <a:cubicBezTo>
                    <a:pt x="10532" y="13914"/>
                    <a:pt x="10784" y="14535"/>
                    <a:pt x="10627" y="14847"/>
                  </a:cubicBezTo>
                  <a:cubicBezTo>
                    <a:pt x="10469" y="15157"/>
                    <a:pt x="8506" y="15117"/>
                    <a:pt x="8442" y="14909"/>
                  </a:cubicBezTo>
                  <a:cubicBezTo>
                    <a:pt x="8378" y="14701"/>
                    <a:pt x="7555" y="14847"/>
                    <a:pt x="7778" y="15137"/>
                  </a:cubicBezTo>
                  <a:cubicBezTo>
                    <a:pt x="7999" y="15428"/>
                    <a:pt x="7080" y="15739"/>
                    <a:pt x="7144" y="16009"/>
                  </a:cubicBezTo>
                  <a:cubicBezTo>
                    <a:pt x="7208" y="16280"/>
                    <a:pt x="8378" y="16216"/>
                    <a:pt x="8410" y="16549"/>
                  </a:cubicBezTo>
                  <a:cubicBezTo>
                    <a:pt x="8441" y="16880"/>
                    <a:pt x="7555" y="17274"/>
                    <a:pt x="6353" y="17503"/>
                  </a:cubicBezTo>
                  <a:cubicBezTo>
                    <a:pt x="5149" y="17731"/>
                    <a:pt x="6606" y="18354"/>
                    <a:pt x="7176" y="18083"/>
                  </a:cubicBezTo>
                  <a:cubicBezTo>
                    <a:pt x="7745" y="17814"/>
                    <a:pt x="7619" y="18270"/>
                    <a:pt x="8442" y="18270"/>
                  </a:cubicBezTo>
                  <a:cubicBezTo>
                    <a:pt x="9265" y="18270"/>
                    <a:pt x="9773" y="18706"/>
                    <a:pt x="10690" y="18478"/>
                  </a:cubicBezTo>
                  <a:cubicBezTo>
                    <a:pt x="11608" y="18250"/>
                    <a:pt x="11577" y="18478"/>
                    <a:pt x="10880" y="18831"/>
                  </a:cubicBezTo>
                  <a:cubicBezTo>
                    <a:pt x="10183" y="19184"/>
                    <a:pt x="9139" y="18810"/>
                    <a:pt x="8506" y="19038"/>
                  </a:cubicBezTo>
                  <a:cubicBezTo>
                    <a:pt x="7872" y="19266"/>
                    <a:pt x="5297" y="20849"/>
                    <a:pt x="5783" y="21238"/>
                  </a:cubicBezTo>
                  <a:cubicBezTo>
                    <a:pt x="6068" y="21466"/>
                    <a:pt x="6446" y="20906"/>
                    <a:pt x="7365" y="20657"/>
                  </a:cubicBezTo>
                  <a:cubicBezTo>
                    <a:pt x="8284" y="20408"/>
                    <a:pt x="8441" y="20822"/>
                    <a:pt x="8949" y="20864"/>
                  </a:cubicBezTo>
                  <a:cubicBezTo>
                    <a:pt x="9454" y="20906"/>
                    <a:pt x="9486" y="20180"/>
                    <a:pt x="9899" y="20242"/>
                  </a:cubicBezTo>
                  <a:cubicBezTo>
                    <a:pt x="10310" y="20304"/>
                    <a:pt x="10690" y="20013"/>
                    <a:pt x="11449" y="20097"/>
                  </a:cubicBezTo>
                  <a:cubicBezTo>
                    <a:pt x="12209" y="20180"/>
                    <a:pt x="12748" y="19993"/>
                    <a:pt x="13128" y="19786"/>
                  </a:cubicBezTo>
                  <a:cubicBezTo>
                    <a:pt x="13508" y="19578"/>
                    <a:pt x="14519" y="20199"/>
                    <a:pt x="14838" y="20055"/>
                  </a:cubicBezTo>
                  <a:cubicBezTo>
                    <a:pt x="15153" y="19910"/>
                    <a:pt x="16547" y="19743"/>
                    <a:pt x="17243" y="19764"/>
                  </a:cubicBezTo>
                  <a:cubicBezTo>
                    <a:pt x="17939" y="19786"/>
                    <a:pt x="19744" y="19246"/>
                    <a:pt x="20219" y="18955"/>
                  </a:cubicBezTo>
                  <a:cubicBezTo>
                    <a:pt x="20694" y="18665"/>
                    <a:pt x="19934" y="18603"/>
                    <a:pt x="19302" y="18665"/>
                  </a:cubicBezTo>
                  <a:cubicBezTo>
                    <a:pt x="18668" y="18728"/>
                    <a:pt x="18794" y="18250"/>
                    <a:pt x="19459" y="17835"/>
                  </a:cubicBezTo>
                  <a:cubicBezTo>
                    <a:pt x="20124" y="17420"/>
                    <a:pt x="21169" y="17108"/>
                    <a:pt x="21232" y="16486"/>
                  </a:cubicBezTo>
                  <a:close/>
                  <a:moveTo>
                    <a:pt x="3915" y="11340"/>
                  </a:moveTo>
                  <a:cubicBezTo>
                    <a:pt x="3115" y="10834"/>
                    <a:pt x="2082" y="11628"/>
                    <a:pt x="1236" y="11619"/>
                  </a:cubicBezTo>
                  <a:cubicBezTo>
                    <a:pt x="1098" y="12024"/>
                    <a:pt x="877" y="12314"/>
                    <a:pt x="653" y="12419"/>
                  </a:cubicBezTo>
                  <a:cubicBezTo>
                    <a:pt x="317" y="12576"/>
                    <a:pt x="-304" y="13172"/>
                    <a:pt x="174" y="13235"/>
                  </a:cubicBezTo>
                  <a:cubicBezTo>
                    <a:pt x="653" y="13297"/>
                    <a:pt x="1417" y="13799"/>
                    <a:pt x="1514" y="13422"/>
                  </a:cubicBezTo>
                  <a:cubicBezTo>
                    <a:pt x="1609" y="13046"/>
                    <a:pt x="1944" y="12544"/>
                    <a:pt x="2758" y="13172"/>
                  </a:cubicBezTo>
                  <a:cubicBezTo>
                    <a:pt x="2950" y="13322"/>
                    <a:pt x="3199" y="13463"/>
                    <a:pt x="3466" y="13593"/>
                  </a:cubicBezTo>
                  <a:cubicBezTo>
                    <a:pt x="3597" y="13309"/>
                    <a:pt x="4598" y="13260"/>
                    <a:pt x="5116" y="12917"/>
                  </a:cubicBezTo>
                  <a:cubicBezTo>
                    <a:pt x="5750" y="12502"/>
                    <a:pt x="4801" y="11900"/>
                    <a:pt x="3915" y="1134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0" name="Shape 2891"/>
            <p:cNvSpPr/>
            <p:nvPr/>
          </p:nvSpPr>
          <p:spPr>
            <a:xfrm>
              <a:off x="5757133" y="3082366"/>
              <a:ext cx="230102" cy="352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7"/>
                  </a:moveTo>
                  <a:cubicBezTo>
                    <a:pt x="14996" y="1215"/>
                    <a:pt x="15628" y="-134"/>
                    <a:pt x="14807" y="11"/>
                  </a:cubicBezTo>
                  <a:cubicBezTo>
                    <a:pt x="13983" y="157"/>
                    <a:pt x="14223" y="1721"/>
                    <a:pt x="14457" y="1567"/>
                  </a:cubicBezTo>
                  <a:close/>
                  <a:moveTo>
                    <a:pt x="2205" y="6070"/>
                  </a:moveTo>
                  <a:cubicBezTo>
                    <a:pt x="3060" y="6049"/>
                    <a:pt x="4041" y="5095"/>
                    <a:pt x="3630" y="4824"/>
                  </a:cubicBezTo>
                  <a:cubicBezTo>
                    <a:pt x="3219" y="4555"/>
                    <a:pt x="1569" y="6084"/>
                    <a:pt x="2205" y="6070"/>
                  </a:cubicBezTo>
                  <a:close/>
                  <a:moveTo>
                    <a:pt x="21232" y="16486"/>
                  </a:moveTo>
                  <a:cubicBezTo>
                    <a:pt x="21296" y="15864"/>
                    <a:pt x="19207" y="15428"/>
                    <a:pt x="18984" y="15759"/>
                  </a:cubicBezTo>
                  <a:cubicBezTo>
                    <a:pt x="18763" y="16091"/>
                    <a:pt x="18288" y="16050"/>
                    <a:pt x="17939" y="15678"/>
                  </a:cubicBezTo>
                  <a:cubicBezTo>
                    <a:pt x="17592" y="15303"/>
                    <a:pt x="18257" y="14950"/>
                    <a:pt x="17909" y="14909"/>
                  </a:cubicBezTo>
                  <a:cubicBezTo>
                    <a:pt x="17559" y="14868"/>
                    <a:pt x="17117" y="14348"/>
                    <a:pt x="17212" y="14142"/>
                  </a:cubicBezTo>
                  <a:cubicBezTo>
                    <a:pt x="17307" y="13934"/>
                    <a:pt x="16673" y="12606"/>
                    <a:pt x="15597" y="12440"/>
                  </a:cubicBezTo>
                  <a:cubicBezTo>
                    <a:pt x="14521" y="12274"/>
                    <a:pt x="14363" y="11278"/>
                    <a:pt x="14173" y="10739"/>
                  </a:cubicBezTo>
                  <a:cubicBezTo>
                    <a:pt x="13983" y="10199"/>
                    <a:pt x="13285" y="10489"/>
                    <a:pt x="12748" y="10033"/>
                  </a:cubicBezTo>
                  <a:cubicBezTo>
                    <a:pt x="12209" y="9576"/>
                    <a:pt x="11291" y="9805"/>
                    <a:pt x="10816" y="9826"/>
                  </a:cubicBezTo>
                  <a:cubicBezTo>
                    <a:pt x="10341" y="9846"/>
                    <a:pt x="10816" y="9244"/>
                    <a:pt x="11575" y="8913"/>
                  </a:cubicBezTo>
                  <a:cubicBezTo>
                    <a:pt x="12335" y="8581"/>
                    <a:pt x="13223" y="6816"/>
                    <a:pt x="13223" y="6464"/>
                  </a:cubicBezTo>
                  <a:cubicBezTo>
                    <a:pt x="13223" y="6111"/>
                    <a:pt x="9899" y="6132"/>
                    <a:pt x="9265" y="6340"/>
                  </a:cubicBezTo>
                  <a:cubicBezTo>
                    <a:pt x="8631" y="6547"/>
                    <a:pt x="7999" y="6028"/>
                    <a:pt x="8536" y="5883"/>
                  </a:cubicBezTo>
                  <a:cubicBezTo>
                    <a:pt x="9075" y="5737"/>
                    <a:pt x="10215" y="5012"/>
                    <a:pt x="10151" y="4721"/>
                  </a:cubicBezTo>
                  <a:cubicBezTo>
                    <a:pt x="10088" y="4431"/>
                    <a:pt x="10944" y="4161"/>
                    <a:pt x="10469" y="3891"/>
                  </a:cubicBezTo>
                  <a:cubicBezTo>
                    <a:pt x="9994" y="3621"/>
                    <a:pt x="9930" y="4244"/>
                    <a:pt x="9518" y="4451"/>
                  </a:cubicBezTo>
                  <a:cubicBezTo>
                    <a:pt x="9108" y="4659"/>
                    <a:pt x="8189" y="4597"/>
                    <a:pt x="7206" y="4472"/>
                  </a:cubicBezTo>
                  <a:cubicBezTo>
                    <a:pt x="6225" y="4347"/>
                    <a:pt x="5846" y="5260"/>
                    <a:pt x="5877" y="5655"/>
                  </a:cubicBezTo>
                  <a:cubicBezTo>
                    <a:pt x="5909" y="6049"/>
                    <a:pt x="4737" y="6277"/>
                    <a:pt x="4927" y="6609"/>
                  </a:cubicBezTo>
                  <a:cubicBezTo>
                    <a:pt x="5116" y="6941"/>
                    <a:pt x="4706" y="7190"/>
                    <a:pt x="4390" y="7003"/>
                  </a:cubicBezTo>
                  <a:cubicBezTo>
                    <a:pt x="4074" y="6816"/>
                    <a:pt x="3725" y="6360"/>
                    <a:pt x="3091" y="6692"/>
                  </a:cubicBezTo>
                  <a:cubicBezTo>
                    <a:pt x="2457" y="7025"/>
                    <a:pt x="3820" y="7460"/>
                    <a:pt x="4642" y="7523"/>
                  </a:cubicBezTo>
                  <a:cubicBezTo>
                    <a:pt x="5466" y="7585"/>
                    <a:pt x="4010" y="7979"/>
                    <a:pt x="3851" y="8559"/>
                  </a:cubicBezTo>
                  <a:cubicBezTo>
                    <a:pt x="3692" y="9141"/>
                    <a:pt x="4927" y="8892"/>
                    <a:pt x="4991" y="9306"/>
                  </a:cubicBezTo>
                  <a:cubicBezTo>
                    <a:pt x="5055" y="9721"/>
                    <a:pt x="3217" y="9784"/>
                    <a:pt x="3217" y="10177"/>
                  </a:cubicBezTo>
                  <a:cubicBezTo>
                    <a:pt x="3217" y="10573"/>
                    <a:pt x="4262" y="9991"/>
                    <a:pt x="4737" y="9826"/>
                  </a:cubicBezTo>
                  <a:cubicBezTo>
                    <a:pt x="5212" y="9659"/>
                    <a:pt x="4485" y="10800"/>
                    <a:pt x="5625" y="10676"/>
                  </a:cubicBezTo>
                  <a:cubicBezTo>
                    <a:pt x="6764" y="10551"/>
                    <a:pt x="6446" y="9535"/>
                    <a:pt x="6859" y="9576"/>
                  </a:cubicBezTo>
                  <a:cubicBezTo>
                    <a:pt x="7270" y="9618"/>
                    <a:pt x="6669" y="10116"/>
                    <a:pt x="7018" y="10551"/>
                  </a:cubicBezTo>
                  <a:cubicBezTo>
                    <a:pt x="7365" y="10987"/>
                    <a:pt x="6194" y="11651"/>
                    <a:pt x="6258" y="11963"/>
                  </a:cubicBezTo>
                  <a:cubicBezTo>
                    <a:pt x="6321" y="12274"/>
                    <a:pt x="8600" y="12274"/>
                    <a:pt x="9328" y="11776"/>
                  </a:cubicBezTo>
                  <a:cubicBezTo>
                    <a:pt x="10057" y="11278"/>
                    <a:pt x="10404" y="11818"/>
                    <a:pt x="9899" y="12191"/>
                  </a:cubicBezTo>
                  <a:cubicBezTo>
                    <a:pt x="9393" y="12565"/>
                    <a:pt x="9614" y="12917"/>
                    <a:pt x="10248" y="13063"/>
                  </a:cubicBezTo>
                  <a:cubicBezTo>
                    <a:pt x="10880" y="13208"/>
                    <a:pt x="11102" y="13249"/>
                    <a:pt x="10817" y="13581"/>
                  </a:cubicBezTo>
                  <a:cubicBezTo>
                    <a:pt x="10532" y="13914"/>
                    <a:pt x="10784" y="14535"/>
                    <a:pt x="10627" y="14847"/>
                  </a:cubicBezTo>
                  <a:cubicBezTo>
                    <a:pt x="10469" y="15157"/>
                    <a:pt x="8506" y="15117"/>
                    <a:pt x="8442" y="14909"/>
                  </a:cubicBezTo>
                  <a:cubicBezTo>
                    <a:pt x="8378" y="14701"/>
                    <a:pt x="7555" y="14847"/>
                    <a:pt x="7778" y="15137"/>
                  </a:cubicBezTo>
                  <a:cubicBezTo>
                    <a:pt x="7999" y="15428"/>
                    <a:pt x="7080" y="15739"/>
                    <a:pt x="7144" y="16009"/>
                  </a:cubicBezTo>
                  <a:cubicBezTo>
                    <a:pt x="7208" y="16280"/>
                    <a:pt x="8378" y="16216"/>
                    <a:pt x="8410" y="16549"/>
                  </a:cubicBezTo>
                  <a:cubicBezTo>
                    <a:pt x="8441" y="16880"/>
                    <a:pt x="7555" y="17274"/>
                    <a:pt x="6353" y="17503"/>
                  </a:cubicBezTo>
                  <a:cubicBezTo>
                    <a:pt x="5149" y="17731"/>
                    <a:pt x="6606" y="18354"/>
                    <a:pt x="7176" y="18083"/>
                  </a:cubicBezTo>
                  <a:cubicBezTo>
                    <a:pt x="7745" y="17814"/>
                    <a:pt x="7619" y="18270"/>
                    <a:pt x="8442" y="18270"/>
                  </a:cubicBezTo>
                  <a:cubicBezTo>
                    <a:pt x="9265" y="18270"/>
                    <a:pt x="9773" y="18706"/>
                    <a:pt x="10690" y="18478"/>
                  </a:cubicBezTo>
                  <a:cubicBezTo>
                    <a:pt x="11608" y="18250"/>
                    <a:pt x="11577" y="18478"/>
                    <a:pt x="10880" y="18831"/>
                  </a:cubicBezTo>
                  <a:cubicBezTo>
                    <a:pt x="10183" y="19184"/>
                    <a:pt x="9139" y="18810"/>
                    <a:pt x="8506" y="19038"/>
                  </a:cubicBezTo>
                  <a:cubicBezTo>
                    <a:pt x="7872" y="19266"/>
                    <a:pt x="5297" y="20849"/>
                    <a:pt x="5783" y="21238"/>
                  </a:cubicBezTo>
                  <a:cubicBezTo>
                    <a:pt x="6068" y="21466"/>
                    <a:pt x="6446" y="20906"/>
                    <a:pt x="7365" y="20657"/>
                  </a:cubicBezTo>
                  <a:cubicBezTo>
                    <a:pt x="8284" y="20408"/>
                    <a:pt x="8441" y="20822"/>
                    <a:pt x="8949" y="20864"/>
                  </a:cubicBezTo>
                  <a:cubicBezTo>
                    <a:pt x="9454" y="20906"/>
                    <a:pt x="9486" y="20180"/>
                    <a:pt x="9899" y="20242"/>
                  </a:cubicBezTo>
                  <a:cubicBezTo>
                    <a:pt x="10310" y="20304"/>
                    <a:pt x="10690" y="20013"/>
                    <a:pt x="11449" y="20097"/>
                  </a:cubicBezTo>
                  <a:cubicBezTo>
                    <a:pt x="12209" y="20180"/>
                    <a:pt x="12748" y="19993"/>
                    <a:pt x="13128" y="19786"/>
                  </a:cubicBezTo>
                  <a:cubicBezTo>
                    <a:pt x="13508" y="19578"/>
                    <a:pt x="14519" y="20199"/>
                    <a:pt x="14838" y="20055"/>
                  </a:cubicBezTo>
                  <a:cubicBezTo>
                    <a:pt x="15153" y="19910"/>
                    <a:pt x="16547" y="19743"/>
                    <a:pt x="17243" y="19764"/>
                  </a:cubicBezTo>
                  <a:cubicBezTo>
                    <a:pt x="17939" y="19786"/>
                    <a:pt x="19744" y="19246"/>
                    <a:pt x="20219" y="18955"/>
                  </a:cubicBezTo>
                  <a:cubicBezTo>
                    <a:pt x="20694" y="18665"/>
                    <a:pt x="19934" y="18603"/>
                    <a:pt x="19302" y="18665"/>
                  </a:cubicBezTo>
                  <a:cubicBezTo>
                    <a:pt x="18668" y="18728"/>
                    <a:pt x="18794" y="18250"/>
                    <a:pt x="19459" y="17835"/>
                  </a:cubicBezTo>
                  <a:cubicBezTo>
                    <a:pt x="20124" y="17420"/>
                    <a:pt x="21169" y="17108"/>
                    <a:pt x="21232" y="16486"/>
                  </a:cubicBezTo>
                  <a:close/>
                  <a:moveTo>
                    <a:pt x="3915" y="11340"/>
                  </a:moveTo>
                  <a:cubicBezTo>
                    <a:pt x="3115" y="10834"/>
                    <a:pt x="2082" y="11628"/>
                    <a:pt x="1236" y="11619"/>
                  </a:cubicBezTo>
                  <a:cubicBezTo>
                    <a:pt x="1098" y="12024"/>
                    <a:pt x="877" y="12314"/>
                    <a:pt x="653" y="12419"/>
                  </a:cubicBezTo>
                  <a:cubicBezTo>
                    <a:pt x="317" y="12576"/>
                    <a:pt x="-304" y="13172"/>
                    <a:pt x="174" y="13235"/>
                  </a:cubicBezTo>
                  <a:cubicBezTo>
                    <a:pt x="653" y="13297"/>
                    <a:pt x="1417" y="13799"/>
                    <a:pt x="1514" y="13422"/>
                  </a:cubicBezTo>
                  <a:cubicBezTo>
                    <a:pt x="1609" y="13046"/>
                    <a:pt x="1944" y="12544"/>
                    <a:pt x="2758" y="13172"/>
                  </a:cubicBezTo>
                  <a:cubicBezTo>
                    <a:pt x="2950" y="13322"/>
                    <a:pt x="3199" y="13463"/>
                    <a:pt x="3466" y="13593"/>
                  </a:cubicBezTo>
                  <a:cubicBezTo>
                    <a:pt x="3597" y="13309"/>
                    <a:pt x="4598" y="13260"/>
                    <a:pt x="5116" y="12917"/>
                  </a:cubicBezTo>
                  <a:cubicBezTo>
                    <a:pt x="5750" y="12502"/>
                    <a:pt x="4801" y="11900"/>
                    <a:pt x="3915" y="1134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1" name="Shape 2892"/>
            <p:cNvSpPr/>
            <p:nvPr/>
          </p:nvSpPr>
          <p:spPr>
            <a:xfrm>
              <a:off x="6127391" y="3188153"/>
              <a:ext cx="107343" cy="102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5" extrusionOk="0">
                  <a:moveTo>
                    <a:pt x="20634" y="11873"/>
                  </a:moveTo>
                  <a:cubicBezTo>
                    <a:pt x="20103" y="11521"/>
                    <a:pt x="19703" y="12849"/>
                    <a:pt x="19106" y="12989"/>
                  </a:cubicBezTo>
                  <a:cubicBezTo>
                    <a:pt x="18509" y="13131"/>
                    <a:pt x="17847" y="10332"/>
                    <a:pt x="17580" y="11873"/>
                  </a:cubicBezTo>
                  <a:cubicBezTo>
                    <a:pt x="17314" y="13409"/>
                    <a:pt x="15987" y="11241"/>
                    <a:pt x="14661" y="13198"/>
                  </a:cubicBezTo>
                  <a:cubicBezTo>
                    <a:pt x="13333" y="15157"/>
                    <a:pt x="15457" y="16905"/>
                    <a:pt x="16385" y="17533"/>
                  </a:cubicBezTo>
                  <a:cubicBezTo>
                    <a:pt x="17314" y="18163"/>
                    <a:pt x="16318" y="19070"/>
                    <a:pt x="15126" y="18792"/>
                  </a:cubicBezTo>
                  <a:cubicBezTo>
                    <a:pt x="13930" y="18512"/>
                    <a:pt x="14661" y="20607"/>
                    <a:pt x="16318" y="20889"/>
                  </a:cubicBezTo>
                  <a:cubicBezTo>
                    <a:pt x="17977" y="21167"/>
                    <a:pt x="19768" y="17814"/>
                    <a:pt x="19570" y="16973"/>
                  </a:cubicBezTo>
                  <a:cubicBezTo>
                    <a:pt x="19370" y="16135"/>
                    <a:pt x="21262" y="12283"/>
                    <a:pt x="20634" y="11873"/>
                  </a:cubicBezTo>
                  <a:close/>
                  <a:moveTo>
                    <a:pt x="10612" y="7605"/>
                  </a:moveTo>
                  <a:cubicBezTo>
                    <a:pt x="9949" y="7259"/>
                    <a:pt x="9681" y="5020"/>
                    <a:pt x="10477" y="4323"/>
                  </a:cubicBezTo>
                  <a:cubicBezTo>
                    <a:pt x="11274" y="3625"/>
                    <a:pt x="11607" y="966"/>
                    <a:pt x="10944" y="265"/>
                  </a:cubicBezTo>
                  <a:cubicBezTo>
                    <a:pt x="10282" y="-433"/>
                    <a:pt x="7891" y="265"/>
                    <a:pt x="7691" y="2153"/>
                  </a:cubicBezTo>
                  <a:cubicBezTo>
                    <a:pt x="7491" y="4041"/>
                    <a:pt x="5569" y="3203"/>
                    <a:pt x="5036" y="3621"/>
                  </a:cubicBezTo>
                  <a:cubicBezTo>
                    <a:pt x="4505" y="4041"/>
                    <a:pt x="6098" y="4879"/>
                    <a:pt x="5235" y="5718"/>
                  </a:cubicBezTo>
                  <a:cubicBezTo>
                    <a:pt x="4374" y="6556"/>
                    <a:pt x="4041" y="4459"/>
                    <a:pt x="2648" y="4323"/>
                  </a:cubicBezTo>
                  <a:cubicBezTo>
                    <a:pt x="1255" y="4181"/>
                    <a:pt x="1121" y="6556"/>
                    <a:pt x="392" y="7745"/>
                  </a:cubicBezTo>
                  <a:cubicBezTo>
                    <a:pt x="-338" y="8937"/>
                    <a:pt x="126" y="11452"/>
                    <a:pt x="392" y="13131"/>
                  </a:cubicBezTo>
                  <a:cubicBezTo>
                    <a:pt x="657" y="14808"/>
                    <a:pt x="2583" y="15855"/>
                    <a:pt x="2116" y="17254"/>
                  </a:cubicBezTo>
                  <a:cubicBezTo>
                    <a:pt x="1903" y="17903"/>
                    <a:pt x="2337" y="18634"/>
                    <a:pt x="2800" y="19345"/>
                  </a:cubicBezTo>
                  <a:cubicBezTo>
                    <a:pt x="4567" y="19385"/>
                    <a:pt x="6185" y="19520"/>
                    <a:pt x="6897" y="19768"/>
                  </a:cubicBezTo>
                  <a:cubicBezTo>
                    <a:pt x="7184" y="19869"/>
                    <a:pt x="7780" y="19842"/>
                    <a:pt x="8558" y="19730"/>
                  </a:cubicBezTo>
                  <a:cubicBezTo>
                    <a:pt x="7974" y="18728"/>
                    <a:pt x="6664" y="17915"/>
                    <a:pt x="6763" y="17184"/>
                  </a:cubicBezTo>
                  <a:cubicBezTo>
                    <a:pt x="6897" y="16208"/>
                    <a:pt x="8157" y="16831"/>
                    <a:pt x="9087" y="17671"/>
                  </a:cubicBezTo>
                  <a:cubicBezTo>
                    <a:pt x="10014" y="18510"/>
                    <a:pt x="12074" y="18652"/>
                    <a:pt x="12272" y="17603"/>
                  </a:cubicBezTo>
                  <a:cubicBezTo>
                    <a:pt x="12395" y="16957"/>
                    <a:pt x="11939" y="13969"/>
                    <a:pt x="10680" y="14667"/>
                  </a:cubicBezTo>
                  <a:cubicBezTo>
                    <a:pt x="9418" y="15368"/>
                    <a:pt x="9087" y="15086"/>
                    <a:pt x="8621" y="14387"/>
                  </a:cubicBezTo>
                  <a:cubicBezTo>
                    <a:pt x="8157" y="13687"/>
                    <a:pt x="9551" y="12571"/>
                    <a:pt x="9884" y="11452"/>
                  </a:cubicBezTo>
                  <a:cubicBezTo>
                    <a:pt x="10213" y="10332"/>
                    <a:pt x="12402" y="10749"/>
                    <a:pt x="12735" y="9843"/>
                  </a:cubicBezTo>
                  <a:cubicBezTo>
                    <a:pt x="13069" y="8937"/>
                    <a:pt x="11274" y="7957"/>
                    <a:pt x="10612" y="760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2" name="Shape 2893"/>
            <p:cNvSpPr/>
            <p:nvPr/>
          </p:nvSpPr>
          <p:spPr>
            <a:xfrm>
              <a:off x="6206731" y="2765002"/>
              <a:ext cx="289438" cy="50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04" extrusionOk="0">
                  <a:moveTo>
                    <a:pt x="12685" y="17769"/>
                  </a:moveTo>
                  <a:cubicBezTo>
                    <a:pt x="11714" y="17784"/>
                    <a:pt x="11260" y="18875"/>
                    <a:pt x="11509" y="19054"/>
                  </a:cubicBezTo>
                  <a:cubicBezTo>
                    <a:pt x="11714" y="19200"/>
                    <a:pt x="13656" y="17754"/>
                    <a:pt x="12685" y="17769"/>
                  </a:cubicBezTo>
                  <a:close/>
                  <a:moveTo>
                    <a:pt x="21332" y="4929"/>
                  </a:moveTo>
                  <a:cubicBezTo>
                    <a:pt x="21085" y="4789"/>
                    <a:pt x="20593" y="4414"/>
                    <a:pt x="21001" y="4414"/>
                  </a:cubicBezTo>
                  <a:cubicBezTo>
                    <a:pt x="21413" y="4414"/>
                    <a:pt x="21577" y="3711"/>
                    <a:pt x="21085" y="3570"/>
                  </a:cubicBezTo>
                  <a:cubicBezTo>
                    <a:pt x="20593" y="3429"/>
                    <a:pt x="21085" y="2819"/>
                    <a:pt x="20673" y="2679"/>
                  </a:cubicBezTo>
                  <a:cubicBezTo>
                    <a:pt x="20262" y="2538"/>
                    <a:pt x="20509" y="2068"/>
                    <a:pt x="20593" y="1741"/>
                  </a:cubicBezTo>
                  <a:cubicBezTo>
                    <a:pt x="20673" y="1412"/>
                    <a:pt x="19029" y="1131"/>
                    <a:pt x="18126" y="896"/>
                  </a:cubicBezTo>
                  <a:cubicBezTo>
                    <a:pt x="17222" y="662"/>
                    <a:pt x="16812" y="287"/>
                    <a:pt x="16072" y="52"/>
                  </a:cubicBezTo>
                  <a:cubicBezTo>
                    <a:pt x="15333" y="-182"/>
                    <a:pt x="15086" y="427"/>
                    <a:pt x="15086" y="803"/>
                  </a:cubicBezTo>
                  <a:cubicBezTo>
                    <a:pt x="15086" y="1178"/>
                    <a:pt x="14429" y="1225"/>
                    <a:pt x="13936" y="990"/>
                  </a:cubicBezTo>
                  <a:cubicBezTo>
                    <a:pt x="13443" y="755"/>
                    <a:pt x="12867" y="990"/>
                    <a:pt x="12128" y="803"/>
                  </a:cubicBezTo>
                  <a:cubicBezTo>
                    <a:pt x="11388" y="614"/>
                    <a:pt x="11718" y="1225"/>
                    <a:pt x="11718" y="1506"/>
                  </a:cubicBezTo>
                  <a:cubicBezTo>
                    <a:pt x="11718" y="1787"/>
                    <a:pt x="10895" y="1787"/>
                    <a:pt x="10403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5" y="3054"/>
                  </a:cubicBezTo>
                  <a:cubicBezTo>
                    <a:pt x="8841" y="3241"/>
                    <a:pt x="8512" y="3429"/>
                    <a:pt x="8184" y="3570"/>
                  </a:cubicBezTo>
                  <a:cubicBezTo>
                    <a:pt x="7855" y="3710"/>
                    <a:pt x="7527" y="4179"/>
                    <a:pt x="7280" y="4320"/>
                  </a:cubicBezTo>
                  <a:cubicBezTo>
                    <a:pt x="7033" y="4460"/>
                    <a:pt x="7445" y="4695"/>
                    <a:pt x="6951" y="4883"/>
                  </a:cubicBezTo>
                  <a:cubicBezTo>
                    <a:pt x="6460" y="5070"/>
                    <a:pt x="5883" y="4929"/>
                    <a:pt x="5637" y="5070"/>
                  </a:cubicBezTo>
                  <a:cubicBezTo>
                    <a:pt x="5391" y="5211"/>
                    <a:pt x="5637" y="5539"/>
                    <a:pt x="5555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2" y="7603"/>
                    <a:pt x="4569" y="7697"/>
                    <a:pt x="4816" y="7743"/>
                  </a:cubicBezTo>
                  <a:cubicBezTo>
                    <a:pt x="5061" y="7790"/>
                    <a:pt x="5061" y="8025"/>
                    <a:pt x="4816" y="8306"/>
                  </a:cubicBezTo>
                  <a:cubicBezTo>
                    <a:pt x="4569" y="8588"/>
                    <a:pt x="3993" y="8400"/>
                    <a:pt x="3665" y="8354"/>
                  </a:cubicBezTo>
                  <a:cubicBezTo>
                    <a:pt x="3337" y="8306"/>
                    <a:pt x="2433" y="8541"/>
                    <a:pt x="1939" y="9010"/>
                  </a:cubicBezTo>
                  <a:cubicBezTo>
                    <a:pt x="1447" y="9479"/>
                    <a:pt x="1610" y="9760"/>
                    <a:pt x="1775" y="9995"/>
                  </a:cubicBezTo>
                  <a:cubicBezTo>
                    <a:pt x="1939" y="10229"/>
                    <a:pt x="1365" y="10511"/>
                    <a:pt x="1775" y="10980"/>
                  </a:cubicBezTo>
                  <a:cubicBezTo>
                    <a:pt x="2186" y="11449"/>
                    <a:pt x="1610" y="11543"/>
                    <a:pt x="1694" y="11918"/>
                  </a:cubicBezTo>
                  <a:cubicBezTo>
                    <a:pt x="1775" y="12292"/>
                    <a:pt x="2761" y="12246"/>
                    <a:pt x="2844" y="12620"/>
                  </a:cubicBezTo>
                  <a:cubicBezTo>
                    <a:pt x="2925" y="12995"/>
                    <a:pt x="2514" y="13136"/>
                    <a:pt x="2186" y="13136"/>
                  </a:cubicBezTo>
                  <a:cubicBezTo>
                    <a:pt x="1857" y="13136"/>
                    <a:pt x="1939" y="13511"/>
                    <a:pt x="2269" y="13605"/>
                  </a:cubicBezTo>
                  <a:cubicBezTo>
                    <a:pt x="2596" y="13699"/>
                    <a:pt x="2514" y="14355"/>
                    <a:pt x="2350" y="14544"/>
                  </a:cubicBezTo>
                  <a:cubicBezTo>
                    <a:pt x="2186" y="14731"/>
                    <a:pt x="1118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3" y="16217"/>
                    <a:pt x="4" y="16246"/>
                    <a:pt x="2" y="16280"/>
                  </a:cubicBezTo>
                  <a:cubicBezTo>
                    <a:pt x="-23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8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0" y="19930"/>
                  </a:cubicBezTo>
                  <a:cubicBezTo>
                    <a:pt x="2381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0" y="21418"/>
                    <a:pt x="3659" y="21214"/>
                    <a:pt x="4478" y="21199"/>
                  </a:cubicBezTo>
                  <a:cubicBezTo>
                    <a:pt x="5295" y="21185"/>
                    <a:pt x="5091" y="20893"/>
                    <a:pt x="5116" y="20615"/>
                  </a:cubicBezTo>
                  <a:cubicBezTo>
                    <a:pt x="5141" y="20338"/>
                    <a:pt x="5552" y="20469"/>
                    <a:pt x="5653" y="20294"/>
                  </a:cubicBezTo>
                  <a:cubicBezTo>
                    <a:pt x="5756" y="20119"/>
                    <a:pt x="6497" y="20075"/>
                    <a:pt x="7086" y="20221"/>
                  </a:cubicBezTo>
                  <a:cubicBezTo>
                    <a:pt x="7673" y="20367"/>
                    <a:pt x="7980" y="20119"/>
                    <a:pt x="8083" y="19768"/>
                  </a:cubicBezTo>
                  <a:cubicBezTo>
                    <a:pt x="8184" y="19418"/>
                    <a:pt x="8516" y="19842"/>
                    <a:pt x="8696" y="19914"/>
                  </a:cubicBezTo>
                  <a:cubicBezTo>
                    <a:pt x="8875" y="19988"/>
                    <a:pt x="9413" y="19375"/>
                    <a:pt x="9667" y="18980"/>
                  </a:cubicBezTo>
                  <a:cubicBezTo>
                    <a:pt x="9923" y="18586"/>
                    <a:pt x="9642" y="18660"/>
                    <a:pt x="9054" y="19038"/>
                  </a:cubicBezTo>
                  <a:cubicBezTo>
                    <a:pt x="8466" y="19418"/>
                    <a:pt x="8799" y="18660"/>
                    <a:pt x="9029" y="18353"/>
                  </a:cubicBezTo>
                  <a:cubicBezTo>
                    <a:pt x="9258" y="18046"/>
                    <a:pt x="9234" y="17155"/>
                    <a:pt x="9311" y="16952"/>
                  </a:cubicBezTo>
                  <a:cubicBezTo>
                    <a:pt x="9388" y="16747"/>
                    <a:pt x="9540" y="16441"/>
                    <a:pt x="10282" y="16353"/>
                  </a:cubicBezTo>
                  <a:cubicBezTo>
                    <a:pt x="11023" y="16266"/>
                    <a:pt x="11996" y="15740"/>
                    <a:pt x="11843" y="15522"/>
                  </a:cubicBezTo>
                  <a:cubicBezTo>
                    <a:pt x="11689" y="15302"/>
                    <a:pt x="12865" y="14938"/>
                    <a:pt x="12865" y="14719"/>
                  </a:cubicBezTo>
                  <a:cubicBezTo>
                    <a:pt x="12865" y="14500"/>
                    <a:pt x="11638" y="13828"/>
                    <a:pt x="11229" y="13683"/>
                  </a:cubicBezTo>
                  <a:cubicBezTo>
                    <a:pt x="10819" y="13537"/>
                    <a:pt x="9925" y="13653"/>
                    <a:pt x="10001" y="13493"/>
                  </a:cubicBezTo>
                  <a:cubicBezTo>
                    <a:pt x="10078" y="13332"/>
                    <a:pt x="9898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09" y="10763"/>
                    <a:pt x="10895" y="10661"/>
                  </a:cubicBezTo>
                  <a:cubicBezTo>
                    <a:pt x="11381" y="10559"/>
                    <a:pt x="11075" y="10297"/>
                    <a:pt x="11714" y="10209"/>
                  </a:cubicBezTo>
                  <a:cubicBezTo>
                    <a:pt x="12352" y="10121"/>
                    <a:pt x="12226" y="9596"/>
                    <a:pt x="12916" y="9435"/>
                  </a:cubicBezTo>
                  <a:cubicBezTo>
                    <a:pt x="13607" y="9275"/>
                    <a:pt x="13656" y="9142"/>
                    <a:pt x="14553" y="8895"/>
                  </a:cubicBezTo>
                  <a:cubicBezTo>
                    <a:pt x="15448" y="8647"/>
                    <a:pt x="16956" y="8063"/>
                    <a:pt x="17213" y="7757"/>
                  </a:cubicBezTo>
                  <a:cubicBezTo>
                    <a:pt x="17467" y="7450"/>
                    <a:pt x="16291" y="7128"/>
                    <a:pt x="17033" y="6808"/>
                  </a:cubicBezTo>
                  <a:cubicBezTo>
                    <a:pt x="17776" y="6487"/>
                    <a:pt x="17161" y="6121"/>
                    <a:pt x="17698" y="6005"/>
                  </a:cubicBezTo>
                  <a:cubicBezTo>
                    <a:pt x="18235" y="5888"/>
                    <a:pt x="18440" y="5728"/>
                    <a:pt x="18824" y="5494"/>
                  </a:cubicBezTo>
                  <a:cubicBezTo>
                    <a:pt x="19207" y="5261"/>
                    <a:pt x="19718" y="5480"/>
                    <a:pt x="20639" y="5392"/>
                  </a:cubicBezTo>
                  <a:cubicBezTo>
                    <a:pt x="20976" y="5360"/>
                    <a:pt x="21284" y="5376"/>
                    <a:pt x="21574" y="5415"/>
                  </a:cubicBezTo>
                  <a:cubicBezTo>
                    <a:pt x="21534" y="5184"/>
                    <a:pt x="21444" y="4994"/>
                    <a:pt x="21332" y="492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3" name="Shape 2894"/>
            <p:cNvSpPr/>
            <p:nvPr/>
          </p:nvSpPr>
          <p:spPr>
            <a:xfrm>
              <a:off x="6444754" y="3117628"/>
              <a:ext cx="139978" cy="6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1" extrusionOk="0">
                  <a:moveTo>
                    <a:pt x="3268" y="7374"/>
                  </a:moveTo>
                  <a:cubicBezTo>
                    <a:pt x="3677" y="5819"/>
                    <a:pt x="334" y="6501"/>
                    <a:pt x="1086" y="7899"/>
                  </a:cubicBezTo>
                  <a:cubicBezTo>
                    <a:pt x="1644" y="8937"/>
                    <a:pt x="2864" y="8931"/>
                    <a:pt x="3268" y="7374"/>
                  </a:cubicBezTo>
                  <a:close/>
                  <a:moveTo>
                    <a:pt x="1745" y="10386"/>
                  </a:moveTo>
                  <a:cubicBezTo>
                    <a:pt x="-83" y="11426"/>
                    <a:pt x="-353" y="16590"/>
                    <a:pt x="375" y="16512"/>
                  </a:cubicBezTo>
                  <a:cubicBezTo>
                    <a:pt x="1287" y="16403"/>
                    <a:pt x="3371" y="12875"/>
                    <a:pt x="3930" y="11733"/>
                  </a:cubicBezTo>
                  <a:cubicBezTo>
                    <a:pt x="4487" y="10595"/>
                    <a:pt x="3573" y="9350"/>
                    <a:pt x="1745" y="10386"/>
                  </a:cubicBezTo>
                  <a:close/>
                  <a:moveTo>
                    <a:pt x="19725" y="5353"/>
                  </a:moveTo>
                  <a:cubicBezTo>
                    <a:pt x="20146" y="3498"/>
                    <a:pt x="21247" y="3184"/>
                    <a:pt x="20424" y="743"/>
                  </a:cubicBezTo>
                  <a:cubicBezTo>
                    <a:pt x="20268" y="1010"/>
                    <a:pt x="20047" y="1252"/>
                    <a:pt x="19674" y="1463"/>
                  </a:cubicBezTo>
                  <a:cubicBezTo>
                    <a:pt x="18201" y="2295"/>
                    <a:pt x="15001" y="-609"/>
                    <a:pt x="13172" y="117"/>
                  </a:cubicBezTo>
                  <a:cubicBezTo>
                    <a:pt x="11344" y="840"/>
                    <a:pt x="7638" y="840"/>
                    <a:pt x="6774" y="2708"/>
                  </a:cubicBezTo>
                  <a:cubicBezTo>
                    <a:pt x="5909" y="4576"/>
                    <a:pt x="3726" y="5094"/>
                    <a:pt x="4691" y="6753"/>
                  </a:cubicBezTo>
                  <a:cubicBezTo>
                    <a:pt x="5657" y="8417"/>
                    <a:pt x="4691" y="9245"/>
                    <a:pt x="5402" y="11218"/>
                  </a:cubicBezTo>
                  <a:cubicBezTo>
                    <a:pt x="6115" y="13189"/>
                    <a:pt x="6470" y="14021"/>
                    <a:pt x="7434" y="13601"/>
                  </a:cubicBezTo>
                  <a:cubicBezTo>
                    <a:pt x="8400" y="13189"/>
                    <a:pt x="9160" y="14221"/>
                    <a:pt x="8144" y="16403"/>
                  </a:cubicBezTo>
                  <a:cubicBezTo>
                    <a:pt x="8128" y="16447"/>
                    <a:pt x="8118" y="16481"/>
                    <a:pt x="8101" y="16518"/>
                  </a:cubicBezTo>
                  <a:cubicBezTo>
                    <a:pt x="9729" y="16209"/>
                    <a:pt x="11536" y="15996"/>
                    <a:pt x="11802" y="16403"/>
                  </a:cubicBezTo>
                  <a:cubicBezTo>
                    <a:pt x="12209" y="17026"/>
                    <a:pt x="14646" y="20970"/>
                    <a:pt x="15255" y="20555"/>
                  </a:cubicBezTo>
                  <a:cubicBezTo>
                    <a:pt x="15628" y="20299"/>
                    <a:pt x="17295" y="20667"/>
                    <a:pt x="18534" y="20991"/>
                  </a:cubicBezTo>
                  <a:cubicBezTo>
                    <a:pt x="18390" y="20217"/>
                    <a:pt x="18401" y="19488"/>
                    <a:pt x="18657" y="19048"/>
                  </a:cubicBezTo>
                  <a:cubicBezTo>
                    <a:pt x="19114" y="18271"/>
                    <a:pt x="20105" y="18271"/>
                    <a:pt x="19571" y="16712"/>
                  </a:cubicBezTo>
                  <a:cubicBezTo>
                    <a:pt x="19038" y="15156"/>
                    <a:pt x="18886" y="14848"/>
                    <a:pt x="18810" y="12977"/>
                  </a:cubicBezTo>
                  <a:cubicBezTo>
                    <a:pt x="18734" y="11113"/>
                    <a:pt x="18504" y="10179"/>
                    <a:pt x="18582" y="8931"/>
                  </a:cubicBezTo>
                  <a:cubicBezTo>
                    <a:pt x="18657" y="7687"/>
                    <a:pt x="19268" y="7374"/>
                    <a:pt x="19725" y="535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4" name="Shape 2895"/>
            <p:cNvSpPr/>
            <p:nvPr/>
          </p:nvSpPr>
          <p:spPr>
            <a:xfrm>
              <a:off x="6709223" y="4598657"/>
              <a:ext cx="186661" cy="226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2" y="4897"/>
                  </a:moveTo>
                  <a:lnTo>
                    <a:pt x="20318" y="3316"/>
                  </a:lnTo>
                  <a:lnTo>
                    <a:pt x="21600" y="1773"/>
                  </a:lnTo>
                  <a:cubicBezTo>
                    <a:pt x="20996" y="1884"/>
                    <a:pt x="20456" y="2002"/>
                    <a:pt x="20262" y="2082"/>
                  </a:cubicBezTo>
                  <a:cubicBezTo>
                    <a:pt x="19786" y="2278"/>
                    <a:pt x="19129" y="1984"/>
                    <a:pt x="18952" y="1642"/>
                  </a:cubicBezTo>
                  <a:cubicBezTo>
                    <a:pt x="18774" y="1299"/>
                    <a:pt x="17581" y="1593"/>
                    <a:pt x="16630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5" y="3012"/>
                    <a:pt x="12342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3" y="859"/>
                    <a:pt x="6326" y="1054"/>
                    <a:pt x="5909" y="859"/>
                  </a:cubicBezTo>
                  <a:cubicBezTo>
                    <a:pt x="5493" y="663"/>
                    <a:pt x="4659" y="516"/>
                    <a:pt x="4362" y="223"/>
                  </a:cubicBezTo>
                  <a:cubicBezTo>
                    <a:pt x="4064" y="-71"/>
                    <a:pt x="3350" y="-22"/>
                    <a:pt x="2753" y="76"/>
                  </a:cubicBezTo>
                  <a:cubicBezTo>
                    <a:pt x="2158" y="175"/>
                    <a:pt x="728" y="859"/>
                    <a:pt x="610" y="1251"/>
                  </a:cubicBezTo>
                  <a:cubicBezTo>
                    <a:pt x="573" y="1375"/>
                    <a:pt x="433" y="1496"/>
                    <a:pt x="266" y="1611"/>
                  </a:cubicBezTo>
                  <a:lnTo>
                    <a:pt x="1490" y="2525"/>
                  </a:lnTo>
                  <a:lnTo>
                    <a:pt x="1765" y="4106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8" y="9302"/>
                  </a:cubicBezTo>
                  <a:cubicBezTo>
                    <a:pt x="736" y="9469"/>
                    <a:pt x="447" y="10005"/>
                    <a:pt x="142" y="10672"/>
                  </a:cubicBezTo>
                  <a:cubicBezTo>
                    <a:pt x="1193" y="10888"/>
                    <a:pt x="1977" y="11216"/>
                    <a:pt x="1919" y="11477"/>
                  </a:cubicBezTo>
                  <a:cubicBezTo>
                    <a:pt x="1800" y="12015"/>
                    <a:pt x="15" y="11770"/>
                    <a:pt x="15" y="12896"/>
                  </a:cubicBezTo>
                  <a:cubicBezTo>
                    <a:pt x="15" y="12972"/>
                    <a:pt x="7" y="13045"/>
                    <a:pt x="0" y="13118"/>
                  </a:cubicBezTo>
                  <a:lnTo>
                    <a:pt x="10146" y="17544"/>
                  </a:lnTo>
                  <a:lnTo>
                    <a:pt x="10011" y="18900"/>
                  </a:lnTo>
                  <a:cubicBezTo>
                    <a:pt x="10011" y="18900"/>
                    <a:pt x="12291" y="20269"/>
                    <a:pt x="14516" y="21529"/>
                  </a:cubicBezTo>
                  <a:cubicBezTo>
                    <a:pt x="15506" y="19461"/>
                    <a:pt x="16804" y="17160"/>
                    <a:pt x="17145" y="16728"/>
                  </a:cubicBezTo>
                  <a:cubicBezTo>
                    <a:pt x="17740" y="15979"/>
                    <a:pt x="18335" y="16110"/>
                    <a:pt x="18851" y="15587"/>
                  </a:cubicBezTo>
                  <a:cubicBezTo>
                    <a:pt x="19368" y="15065"/>
                    <a:pt x="19526" y="15848"/>
                    <a:pt x="20321" y="14803"/>
                  </a:cubicBezTo>
                  <a:cubicBezTo>
                    <a:pt x="20384" y="14724"/>
                    <a:pt x="20461" y="14631"/>
                    <a:pt x="20551" y="14535"/>
                  </a:cubicBezTo>
                  <a:lnTo>
                    <a:pt x="19220" y="12802"/>
                  </a:lnTo>
                  <a:cubicBezTo>
                    <a:pt x="19220" y="12802"/>
                    <a:pt x="19082" y="4897"/>
                    <a:pt x="19082" y="489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5" name="Shape 2896"/>
            <p:cNvSpPr/>
            <p:nvPr/>
          </p:nvSpPr>
          <p:spPr>
            <a:xfrm>
              <a:off x="6612251" y="4616288"/>
              <a:ext cx="126769" cy="13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3" y="4324"/>
                  </a:moveTo>
                  <a:lnTo>
                    <a:pt x="19579" y="1585"/>
                  </a:lnTo>
                  <a:lnTo>
                    <a:pt x="17776" y="0"/>
                  </a:lnTo>
                  <a:cubicBezTo>
                    <a:pt x="17246" y="431"/>
                    <a:pt x="16500" y="838"/>
                    <a:pt x="16439" y="1241"/>
                  </a:cubicBezTo>
                  <a:cubicBezTo>
                    <a:pt x="16351" y="1834"/>
                    <a:pt x="14688" y="1751"/>
                    <a:pt x="13985" y="1410"/>
                  </a:cubicBezTo>
                  <a:cubicBezTo>
                    <a:pt x="13284" y="1071"/>
                    <a:pt x="11442" y="1834"/>
                    <a:pt x="11091" y="2342"/>
                  </a:cubicBezTo>
                  <a:cubicBezTo>
                    <a:pt x="10739" y="2852"/>
                    <a:pt x="9513" y="1410"/>
                    <a:pt x="8637" y="1495"/>
                  </a:cubicBezTo>
                  <a:cubicBezTo>
                    <a:pt x="7758" y="1579"/>
                    <a:pt x="5656" y="2342"/>
                    <a:pt x="5656" y="2342"/>
                  </a:cubicBezTo>
                  <a:cubicBezTo>
                    <a:pt x="5656" y="2342"/>
                    <a:pt x="5304" y="4717"/>
                    <a:pt x="5304" y="5651"/>
                  </a:cubicBezTo>
                  <a:cubicBezTo>
                    <a:pt x="5304" y="6583"/>
                    <a:pt x="6620" y="6755"/>
                    <a:pt x="6620" y="7516"/>
                  </a:cubicBezTo>
                  <a:cubicBezTo>
                    <a:pt x="6620" y="8280"/>
                    <a:pt x="5567" y="8958"/>
                    <a:pt x="5479" y="9466"/>
                  </a:cubicBezTo>
                  <a:cubicBezTo>
                    <a:pt x="5392" y="9978"/>
                    <a:pt x="4691" y="10316"/>
                    <a:pt x="3814" y="10569"/>
                  </a:cubicBezTo>
                  <a:cubicBezTo>
                    <a:pt x="2938" y="10825"/>
                    <a:pt x="3025" y="12183"/>
                    <a:pt x="2324" y="12689"/>
                  </a:cubicBezTo>
                  <a:cubicBezTo>
                    <a:pt x="1621" y="13198"/>
                    <a:pt x="1797" y="14472"/>
                    <a:pt x="1357" y="15404"/>
                  </a:cubicBezTo>
                  <a:cubicBezTo>
                    <a:pt x="920" y="16335"/>
                    <a:pt x="657" y="17609"/>
                    <a:pt x="657" y="18709"/>
                  </a:cubicBezTo>
                  <a:cubicBezTo>
                    <a:pt x="657" y="19597"/>
                    <a:pt x="540" y="20845"/>
                    <a:pt x="0" y="21489"/>
                  </a:cubicBezTo>
                  <a:cubicBezTo>
                    <a:pt x="1119" y="21600"/>
                    <a:pt x="1410" y="21431"/>
                    <a:pt x="1972" y="21156"/>
                  </a:cubicBezTo>
                  <a:cubicBezTo>
                    <a:pt x="2781" y="20767"/>
                    <a:pt x="6019" y="19984"/>
                    <a:pt x="6019" y="19984"/>
                  </a:cubicBezTo>
                  <a:lnTo>
                    <a:pt x="9316" y="19723"/>
                  </a:lnTo>
                  <a:cubicBezTo>
                    <a:pt x="10048" y="17727"/>
                    <a:pt x="11131" y="15914"/>
                    <a:pt x="12319" y="15573"/>
                  </a:cubicBezTo>
                  <a:cubicBezTo>
                    <a:pt x="13856" y="15135"/>
                    <a:pt x="15950" y="15312"/>
                    <a:pt x="17594" y="15705"/>
                  </a:cubicBezTo>
                  <a:cubicBezTo>
                    <a:pt x="18043" y="14549"/>
                    <a:pt x="18468" y="13621"/>
                    <a:pt x="18766" y="13330"/>
                  </a:cubicBezTo>
                  <a:cubicBezTo>
                    <a:pt x="19781" y="12351"/>
                    <a:pt x="21197" y="10392"/>
                    <a:pt x="21401" y="8829"/>
                  </a:cubicBezTo>
                  <a:cubicBezTo>
                    <a:pt x="21600" y="7261"/>
                    <a:pt x="21600" y="5696"/>
                    <a:pt x="21600" y="5696"/>
                  </a:cubicBezTo>
                  <a:cubicBezTo>
                    <a:pt x="21600" y="5696"/>
                    <a:pt x="19983" y="4324"/>
                    <a:pt x="19983" y="432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6" name="Shape 2897"/>
            <p:cNvSpPr/>
            <p:nvPr/>
          </p:nvSpPr>
          <p:spPr>
            <a:xfrm>
              <a:off x="7238162" y="3567226"/>
              <a:ext cx="403445" cy="239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4"/>
                  </a:cubicBezTo>
                  <a:cubicBezTo>
                    <a:pt x="19239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4"/>
                    <a:pt x="16011" y="11474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7"/>
                    <a:pt x="14759" y="11391"/>
                    <a:pt x="14373" y="11226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5"/>
                  </a:cubicBezTo>
                  <a:cubicBezTo>
                    <a:pt x="11963" y="6440"/>
                    <a:pt x="11722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0" y="3374"/>
                    <a:pt x="5910" y="2698"/>
                  </a:cubicBezTo>
                  <a:cubicBezTo>
                    <a:pt x="5859" y="3039"/>
                    <a:pt x="5749" y="3356"/>
                    <a:pt x="5549" y="3602"/>
                  </a:cubicBezTo>
                  <a:cubicBezTo>
                    <a:pt x="4646" y="4714"/>
                    <a:pt x="3781" y="4529"/>
                    <a:pt x="4070" y="3169"/>
                  </a:cubicBezTo>
                  <a:cubicBezTo>
                    <a:pt x="4359" y="1809"/>
                    <a:pt x="4394" y="203"/>
                    <a:pt x="3925" y="203"/>
                  </a:cubicBezTo>
                  <a:cubicBezTo>
                    <a:pt x="3456" y="203"/>
                    <a:pt x="3781" y="3046"/>
                    <a:pt x="3420" y="3231"/>
                  </a:cubicBezTo>
                  <a:cubicBezTo>
                    <a:pt x="3101" y="3395"/>
                    <a:pt x="2978" y="1168"/>
                    <a:pt x="3245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6" y="10657"/>
                    <a:pt x="0" y="10667"/>
                  </a:cubicBezTo>
                  <a:cubicBezTo>
                    <a:pt x="289" y="10907"/>
                    <a:pt x="623" y="10984"/>
                    <a:pt x="859" y="11016"/>
                  </a:cubicBezTo>
                  <a:cubicBezTo>
                    <a:pt x="1328" y="11077"/>
                    <a:pt x="1291" y="10461"/>
                    <a:pt x="1291" y="10026"/>
                  </a:cubicBezTo>
                  <a:cubicBezTo>
                    <a:pt x="1291" y="9595"/>
                    <a:pt x="1796" y="8853"/>
                    <a:pt x="2158" y="8915"/>
                  </a:cubicBezTo>
                  <a:cubicBezTo>
                    <a:pt x="2519" y="8977"/>
                    <a:pt x="2482" y="8111"/>
                    <a:pt x="2591" y="8111"/>
                  </a:cubicBezTo>
                  <a:cubicBezTo>
                    <a:pt x="2699" y="8111"/>
                    <a:pt x="2988" y="7988"/>
                    <a:pt x="3095" y="7680"/>
                  </a:cubicBezTo>
                  <a:cubicBezTo>
                    <a:pt x="3203" y="7369"/>
                    <a:pt x="3781" y="7740"/>
                    <a:pt x="3962" y="8050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29"/>
                    <a:pt x="5332" y="10461"/>
                    <a:pt x="5332" y="10831"/>
                  </a:cubicBezTo>
                  <a:cubicBezTo>
                    <a:pt x="5332" y="11201"/>
                    <a:pt x="6884" y="11140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3" y="14290"/>
                  </a:cubicBezTo>
                  <a:cubicBezTo>
                    <a:pt x="8292" y="14724"/>
                    <a:pt x="9194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7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0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1" y="21412"/>
                    <a:pt x="14861" y="21600"/>
                  </a:cubicBezTo>
                  <a:cubicBezTo>
                    <a:pt x="14837" y="20390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0" y="17564"/>
                  </a:cubicBezTo>
                  <a:cubicBezTo>
                    <a:pt x="15292" y="16886"/>
                    <a:pt x="14390" y="16514"/>
                    <a:pt x="14462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2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1" y="12931"/>
                  </a:cubicBezTo>
                  <a:cubicBezTo>
                    <a:pt x="16699" y="12374"/>
                    <a:pt x="17240" y="12931"/>
                    <a:pt x="17529" y="12560"/>
                  </a:cubicBezTo>
                  <a:cubicBezTo>
                    <a:pt x="17818" y="12190"/>
                    <a:pt x="18251" y="11943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6"/>
                    <a:pt x="20250" y="14031"/>
                    <a:pt x="20492" y="13206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7" name="Shape 2898"/>
            <p:cNvSpPr/>
            <p:nvPr/>
          </p:nvSpPr>
          <p:spPr>
            <a:xfrm>
              <a:off x="6056865" y="2227248"/>
              <a:ext cx="596870" cy="94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9" y="574"/>
                  </a:moveTo>
                  <a:cubicBezTo>
                    <a:pt x="11195" y="656"/>
                    <a:pt x="10755" y="658"/>
                    <a:pt x="10936" y="773"/>
                  </a:cubicBezTo>
                  <a:cubicBezTo>
                    <a:pt x="11491" y="1124"/>
                    <a:pt x="13673" y="726"/>
                    <a:pt x="13969" y="832"/>
                  </a:cubicBezTo>
                  <a:cubicBezTo>
                    <a:pt x="14265" y="937"/>
                    <a:pt x="12139" y="1065"/>
                    <a:pt x="12230" y="1206"/>
                  </a:cubicBezTo>
                  <a:cubicBezTo>
                    <a:pt x="12323" y="1346"/>
                    <a:pt x="14062" y="1463"/>
                    <a:pt x="14191" y="1370"/>
                  </a:cubicBezTo>
                  <a:cubicBezTo>
                    <a:pt x="14321" y="1276"/>
                    <a:pt x="14617" y="1556"/>
                    <a:pt x="15190" y="1580"/>
                  </a:cubicBezTo>
                  <a:cubicBezTo>
                    <a:pt x="15763" y="1603"/>
                    <a:pt x="15707" y="1440"/>
                    <a:pt x="16133" y="1428"/>
                  </a:cubicBezTo>
                  <a:cubicBezTo>
                    <a:pt x="16558" y="1416"/>
                    <a:pt x="17187" y="1288"/>
                    <a:pt x="17205" y="1136"/>
                  </a:cubicBezTo>
                  <a:cubicBezTo>
                    <a:pt x="17224" y="983"/>
                    <a:pt x="18463" y="796"/>
                    <a:pt x="18352" y="539"/>
                  </a:cubicBezTo>
                  <a:cubicBezTo>
                    <a:pt x="18241" y="282"/>
                    <a:pt x="17039" y="457"/>
                    <a:pt x="16706" y="352"/>
                  </a:cubicBezTo>
                  <a:cubicBezTo>
                    <a:pt x="16374" y="247"/>
                    <a:pt x="15596" y="106"/>
                    <a:pt x="15467" y="270"/>
                  </a:cubicBezTo>
                  <a:cubicBezTo>
                    <a:pt x="15338" y="434"/>
                    <a:pt x="15116" y="481"/>
                    <a:pt x="15005" y="410"/>
                  </a:cubicBezTo>
                  <a:cubicBezTo>
                    <a:pt x="14894" y="340"/>
                    <a:pt x="15060" y="-34"/>
                    <a:pt x="14524" y="71"/>
                  </a:cubicBezTo>
                  <a:cubicBezTo>
                    <a:pt x="13988" y="177"/>
                    <a:pt x="14487" y="539"/>
                    <a:pt x="14376" y="586"/>
                  </a:cubicBezTo>
                  <a:cubicBezTo>
                    <a:pt x="14265" y="633"/>
                    <a:pt x="13747" y="516"/>
                    <a:pt x="13710" y="352"/>
                  </a:cubicBezTo>
                  <a:cubicBezTo>
                    <a:pt x="13673" y="188"/>
                    <a:pt x="13100" y="527"/>
                    <a:pt x="13026" y="329"/>
                  </a:cubicBezTo>
                  <a:cubicBezTo>
                    <a:pt x="12952" y="130"/>
                    <a:pt x="12268" y="-11"/>
                    <a:pt x="12119" y="1"/>
                  </a:cubicBezTo>
                  <a:cubicBezTo>
                    <a:pt x="11972" y="13"/>
                    <a:pt x="12268" y="141"/>
                    <a:pt x="12175" y="235"/>
                  </a:cubicBezTo>
                  <a:cubicBezTo>
                    <a:pt x="12083" y="329"/>
                    <a:pt x="11713" y="141"/>
                    <a:pt x="11565" y="130"/>
                  </a:cubicBezTo>
                  <a:cubicBezTo>
                    <a:pt x="11417" y="118"/>
                    <a:pt x="11658" y="329"/>
                    <a:pt x="11584" y="422"/>
                  </a:cubicBezTo>
                  <a:cubicBezTo>
                    <a:pt x="11510" y="516"/>
                    <a:pt x="11214" y="141"/>
                    <a:pt x="10955" y="141"/>
                  </a:cubicBezTo>
                  <a:cubicBezTo>
                    <a:pt x="10696" y="141"/>
                    <a:pt x="10788" y="329"/>
                    <a:pt x="10603" y="340"/>
                  </a:cubicBezTo>
                  <a:cubicBezTo>
                    <a:pt x="10418" y="352"/>
                    <a:pt x="10862" y="492"/>
                    <a:pt x="11029" y="574"/>
                  </a:cubicBezTo>
                  <a:close/>
                  <a:moveTo>
                    <a:pt x="5148" y="2469"/>
                  </a:moveTo>
                  <a:cubicBezTo>
                    <a:pt x="5370" y="2504"/>
                    <a:pt x="5536" y="2738"/>
                    <a:pt x="5740" y="2726"/>
                  </a:cubicBezTo>
                  <a:cubicBezTo>
                    <a:pt x="5832" y="2721"/>
                    <a:pt x="5426" y="2434"/>
                    <a:pt x="5185" y="2270"/>
                  </a:cubicBezTo>
                  <a:cubicBezTo>
                    <a:pt x="4945" y="2106"/>
                    <a:pt x="4963" y="1942"/>
                    <a:pt x="4630" y="2001"/>
                  </a:cubicBezTo>
                  <a:cubicBezTo>
                    <a:pt x="4298" y="2059"/>
                    <a:pt x="4926" y="2434"/>
                    <a:pt x="5148" y="2469"/>
                  </a:cubicBezTo>
                  <a:close/>
                  <a:moveTo>
                    <a:pt x="5906" y="1522"/>
                  </a:moveTo>
                  <a:cubicBezTo>
                    <a:pt x="6258" y="1568"/>
                    <a:pt x="5536" y="1814"/>
                    <a:pt x="5426" y="2036"/>
                  </a:cubicBezTo>
                  <a:cubicBezTo>
                    <a:pt x="5315" y="2258"/>
                    <a:pt x="5980" y="2457"/>
                    <a:pt x="6258" y="2621"/>
                  </a:cubicBezTo>
                  <a:cubicBezTo>
                    <a:pt x="6535" y="2784"/>
                    <a:pt x="7201" y="2761"/>
                    <a:pt x="7441" y="2667"/>
                  </a:cubicBezTo>
                  <a:cubicBezTo>
                    <a:pt x="7682" y="2574"/>
                    <a:pt x="7608" y="2247"/>
                    <a:pt x="7922" y="2258"/>
                  </a:cubicBezTo>
                  <a:cubicBezTo>
                    <a:pt x="8237" y="2270"/>
                    <a:pt x="8070" y="2083"/>
                    <a:pt x="8329" y="2024"/>
                  </a:cubicBezTo>
                  <a:cubicBezTo>
                    <a:pt x="8588" y="1966"/>
                    <a:pt x="8625" y="2176"/>
                    <a:pt x="8403" y="2340"/>
                  </a:cubicBezTo>
                  <a:cubicBezTo>
                    <a:pt x="8181" y="2504"/>
                    <a:pt x="8791" y="2492"/>
                    <a:pt x="9124" y="2293"/>
                  </a:cubicBezTo>
                  <a:cubicBezTo>
                    <a:pt x="9457" y="2094"/>
                    <a:pt x="9531" y="2282"/>
                    <a:pt x="9457" y="2469"/>
                  </a:cubicBezTo>
                  <a:cubicBezTo>
                    <a:pt x="9383" y="2656"/>
                    <a:pt x="8698" y="2551"/>
                    <a:pt x="8458" y="2761"/>
                  </a:cubicBezTo>
                  <a:cubicBezTo>
                    <a:pt x="8218" y="2972"/>
                    <a:pt x="7479" y="2808"/>
                    <a:pt x="7145" y="3042"/>
                  </a:cubicBezTo>
                  <a:cubicBezTo>
                    <a:pt x="6812" y="3276"/>
                    <a:pt x="7441" y="3287"/>
                    <a:pt x="7903" y="3229"/>
                  </a:cubicBezTo>
                  <a:cubicBezTo>
                    <a:pt x="8366" y="3170"/>
                    <a:pt x="9235" y="3135"/>
                    <a:pt x="9568" y="3182"/>
                  </a:cubicBezTo>
                  <a:cubicBezTo>
                    <a:pt x="9901" y="3229"/>
                    <a:pt x="9364" y="3299"/>
                    <a:pt x="8809" y="3299"/>
                  </a:cubicBezTo>
                  <a:cubicBezTo>
                    <a:pt x="8255" y="3299"/>
                    <a:pt x="8070" y="3404"/>
                    <a:pt x="8088" y="3498"/>
                  </a:cubicBezTo>
                  <a:cubicBezTo>
                    <a:pt x="8107" y="3591"/>
                    <a:pt x="7312" y="3393"/>
                    <a:pt x="7275" y="3603"/>
                  </a:cubicBezTo>
                  <a:cubicBezTo>
                    <a:pt x="7238" y="3814"/>
                    <a:pt x="8015" y="3896"/>
                    <a:pt x="8107" y="4024"/>
                  </a:cubicBezTo>
                  <a:cubicBezTo>
                    <a:pt x="8199" y="4153"/>
                    <a:pt x="8717" y="4036"/>
                    <a:pt x="8921" y="4083"/>
                  </a:cubicBezTo>
                  <a:cubicBezTo>
                    <a:pt x="9124" y="4129"/>
                    <a:pt x="8588" y="4223"/>
                    <a:pt x="8513" y="4281"/>
                  </a:cubicBezTo>
                  <a:cubicBezTo>
                    <a:pt x="8440" y="4340"/>
                    <a:pt x="9087" y="4422"/>
                    <a:pt x="9198" y="4539"/>
                  </a:cubicBezTo>
                  <a:cubicBezTo>
                    <a:pt x="9309" y="4656"/>
                    <a:pt x="9771" y="4597"/>
                    <a:pt x="9752" y="4433"/>
                  </a:cubicBezTo>
                  <a:cubicBezTo>
                    <a:pt x="9729" y="4230"/>
                    <a:pt x="10160" y="3615"/>
                    <a:pt x="10715" y="3486"/>
                  </a:cubicBezTo>
                  <a:cubicBezTo>
                    <a:pt x="11269" y="3357"/>
                    <a:pt x="10955" y="3240"/>
                    <a:pt x="11029" y="3042"/>
                  </a:cubicBezTo>
                  <a:cubicBezTo>
                    <a:pt x="11103" y="2843"/>
                    <a:pt x="11546" y="3007"/>
                    <a:pt x="11417" y="2843"/>
                  </a:cubicBezTo>
                  <a:cubicBezTo>
                    <a:pt x="11288" y="2679"/>
                    <a:pt x="11362" y="2609"/>
                    <a:pt x="11713" y="2399"/>
                  </a:cubicBezTo>
                  <a:cubicBezTo>
                    <a:pt x="12064" y="2188"/>
                    <a:pt x="12286" y="2340"/>
                    <a:pt x="12712" y="2211"/>
                  </a:cubicBezTo>
                  <a:cubicBezTo>
                    <a:pt x="13137" y="2083"/>
                    <a:pt x="13340" y="2305"/>
                    <a:pt x="12878" y="2328"/>
                  </a:cubicBezTo>
                  <a:cubicBezTo>
                    <a:pt x="12472" y="2349"/>
                    <a:pt x="12674" y="2644"/>
                    <a:pt x="13008" y="2726"/>
                  </a:cubicBezTo>
                  <a:cubicBezTo>
                    <a:pt x="13340" y="2808"/>
                    <a:pt x="13044" y="2878"/>
                    <a:pt x="13303" y="2913"/>
                  </a:cubicBezTo>
                  <a:cubicBezTo>
                    <a:pt x="13562" y="2948"/>
                    <a:pt x="13488" y="3194"/>
                    <a:pt x="13155" y="3416"/>
                  </a:cubicBezTo>
                  <a:cubicBezTo>
                    <a:pt x="12823" y="3638"/>
                    <a:pt x="13248" y="3685"/>
                    <a:pt x="13951" y="3521"/>
                  </a:cubicBezTo>
                  <a:cubicBezTo>
                    <a:pt x="14653" y="3357"/>
                    <a:pt x="14209" y="3662"/>
                    <a:pt x="14413" y="3790"/>
                  </a:cubicBezTo>
                  <a:cubicBezTo>
                    <a:pt x="14617" y="3919"/>
                    <a:pt x="15171" y="3697"/>
                    <a:pt x="15467" y="3474"/>
                  </a:cubicBezTo>
                  <a:cubicBezTo>
                    <a:pt x="15763" y="3252"/>
                    <a:pt x="16206" y="3289"/>
                    <a:pt x="16188" y="3170"/>
                  </a:cubicBezTo>
                  <a:cubicBezTo>
                    <a:pt x="16170" y="3042"/>
                    <a:pt x="15856" y="3007"/>
                    <a:pt x="15596" y="3077"/>
                  </a:cubicBezTo>
                  <a:cubicBezTo>
                    <a:pt x="15338" y="3147"/>
                    <a:pt x="14690" y="3100"/>
                    <a:pt x="14912" y="2972"/>
                  </a:cubicBezTo>
                  <a:cubicBezTo>
                    <a:pt x="15135" y="2843"/>
                    <a:pt x="15097" y="2738"/>
                    <a:pt x="14765" y="2761"/>
                  </a:cubicBezTo>
                  <a:cubicBezTo>
                    <a:pt x="14432" y="2784"/>
                    <a:pt x="13840" y="2679"/>
                    <a:pt x="14117" y="2609"/>
                  </a:cubicBezTo>
                  <a:cubicBezTo>
                    <a:pt x="14394" y="2539"/>
                    <a:pt x="13913" y="2305"/>
                    <a:pt x="13655" y="2317"/>
                  </a:cubicBezTo>
                  <a:cubicBezTo>
                    <a:pt x="13396" y="2328"/>
                    <a:pt x="13470" y="2141"/>
                    <a:pt x="13488" y="2013"/>
                  </a:cubicBezTo>
                  <a:cubicBezTo>
                    <a:pt x="13507" y="1884"/>
                    <a:pt x="12749" y="1825"/>
                    <a:pt x="12897" y="1779"/>
                  </a:cubicBezTo>
                  <a:cubicBezTo>
                    <a:pt x="13044" y="1732"/>
                    <a:pt x="12582" y="1627"/>
                    <a:pt x="12471" y="1720"/>
                  </a:cubicBezTo>
                  <a:cubicBezTo>
                    <a:pt x="12360" y="1814"/>
                    <a:pt x="12139" y="1790"/>
                    <a:pt x="12139" y="1650"/>
                  </a:cubicBezTo>
                  <a:cubicBezTo>
                    <a:pt x="12139" y="1510"/>
                    <a:pt x="11584" y="1545"/>
                    <a:pt x="11362" y="1556"/>
                  </a:cubicBezTo>
                  <a:cubicBezTo>
                    <a:pt x="11140" y="1568"/>
                    <a:pt x="11250" y="1252"/>
                    <a:pt x="11029" y="1147"/>
                  </a:cubicBezTo>
                  <a:cubicBezTo>
                    <a:pt x="10807" y="1042"/>
                    <a:pt x="10511" y="1358"/>
                    <a:pt x="10345" y="1334"/>
                  </a:cubicBezTo>
                  <a:cubicBezTo>
                    <a:pt x="10178" y="1311"/>
                    <a:pt x="10474" y="1100"/>
                    <a:pt x="10566" y="960"/>
                  </a:cubicBezTo>
                  <a:cubicBezTo>
                    <a:pt x="10659" y="820"/>
                    <a:pt x="9790" y="633"/>
                    <a:pt x="9697" y="773"/>
                  </a:cubicBezTo>
                  <a:cubicBezTo>
                    <a:pt x="9605" y="913"/>
                    <a:pt x="9438" y="563"/>
                    <a:pt x="9253" y="527"/>
                  </a:cubicBezTo>
                  <a:cubicBezTo>
                    <a:pt x="9068" y="492"/>
                    <a:pt x="9217" y="761"/>
                    <a:pt x="9050" y="785"/>
                  </a:cubicBezTo>
                  <a:cubicBezTo>
                    <a:pt x="8884" y="808"/>
                    <a:pt x="8662" y="913"/>
                    <a:pt x="8939" y="1030"/>
                  </a:cubicBezTo>
                  <a:cubicBezTo>
                    <a:pt x="9217" y="1147"/>
                    <a:pt x="9493" y="1732"/>
                    <a:pt x="9457" y="1825"/>
                  </a:cubicBezTo>
                  <a:cubicBezTo>
                    <a:pt x="9420" y="1919"/>
                    <a:pt x="8569" y="1405"/>
                    <a:pt x="8533" y="1159"/>
                  </a:cubicBezTo>
                  <a:cubicBezTo>
                    <a:pt x="8495" y="913"/>
                    <a:pt x="8070" y="715"/>
                    <a:pt x="7959" y="890"/>
                  </a:cubicBezTo>
                  <a:cubicBezTo>
                    <a:pt x="7848" y="1065"/>
                    <a:pt x="7534" y="1136"/>
                    <a:pt x="7626" y="1311"/>
                  </a:cubicBezTo>
                  <a:cubicBezTo>
                    <a:pt x="7719" y="1486"/>
                    <a:pt x="7404" y="1545"/>
                    <a:pt x="7404" y="1405"/>
                  </a:cubicBezTo>
                  <a:cubicBezTo>
                    <a:pt x="7404" y="1264"/>
                    <a:pt x="6942" y="1100"/>
                    <a:pt x="6775" y="1089"/>
                  </a:cubicBezTo>
                  <a:cubicBezTo>
                    <a:pt x="6609" y="1077"/>
                    <a:pt x="7201" y="1007"/>
                    <a:pt x="7479" y="925"/>
                  </a:cubicBezTo>
                  <a:cubicBezTo>
                    <a:pt x="7755" y="843"/>
                    <a:pt x="7238" y="726"/>
                    <a:pt x="6998" y="820"/>
                  </a:cubicBezTo>
                  <a:cubicBezTo>
                    <a:pt x="6757" y="913"/>
                    <a:pt x="6443" y="761"/>
                    <a:pt x="6295" y="890"/>
                  </a:cubicBezTo>
                  <a:cubicBezTo>
                    <a:pt x="6147" y="1019"/>
                    <a:pt x="5962" y="890"/>
                    <a:pt x="5703" y="855"/>
                  </a:cubicBezTo>
                  <a:cubicBezTo>
                    <a:pt x="5444" y="820"/>
                    <a:pt x="5222" y="1089"/>
                    <a:pt x="5037" y="1042"/>
                  </a:cubicBezTo>
                  <a:cubicBezTo>
                    <a:pt x="4852" y="995"/>
                    <a:pt x="4741" y="1276"/>
                    <a:pt x="5037" y="1568"/>
                  </a:cubicBezTo>
                  <a:cubicBezTo>
                    <a:pt x="5333" y="1861"/>
                    <a:pt x="5555" y="1475"/>
                    <a:pt x="5906" y="1522"/>
                  </a:cubicBezTo>
                  <a:close/>
                  <a:moveTo>
                    <a:pt x="20818" y="11517"/>
                  </a:moveTo>
                  <a:cubicBezTo>
                    <a:pt x="20769" y="11634"/>
                    <a:pt x="20436" y="11610"/>
                    <a:pt x="20448" y="11493"/>
                  </a:cubicBezTo>
                  <a:cubicBezTo>
                    <a:pt x="20460" y="11377"/>
                    <a:pt x="19931" y="11283"/>
                    <a:pt x="19906" y="11228"/>
                  </a:cubicBezTo>
                  <a:cubicBezTo>
                    <a:pt x="19881" y="11174"/>
                    <a:pt x="20127" y="11181"/>
                    <a:pt x="20325" y="11251"/>
                  </a:cubicBezTo>
                  <a:cubicBezTo>
                    <a:pt x="20522" y="11322"/>
                    <a:pt x="20658" y="11275"/>
                    <a:pt x="20879" y="11142"/>
                  </a:cubicBezTo>
                  <a:cubicBezTo>
                    <a:pt x="21102" y="11010"/>
                    <a:pt x="21410" y="11119"/>
                    <a:pt x="21447" y="11002"/>
                  </a:cubicBezTo>
                  <a:cubicBezTo>
                    <a:pt x="21484" y="10885"/>
                    <a:pt x="21089" y="10807"/>
                    <a:pt x="21015" y="10737"/>
                  </a:cubicBezTo>
                  <a:cubicBezTo>
                    <a:pt x="20941" y="10667"/>
                    <a:pt x="20658" y="10573"/>
                    <a:pt x="20387" y="10605"/>
                  </a:cubicBezTo>
                  <a:cubicBezTo>
                    <a:pt x="20116" y="10636"/>
                    <a:pt x="20103" y="10565"/>
                    <a:pt x="19942" y="10472"/>
                  </a:cubicBezTo>
                  <a:cubicBezTo>
                    <a:pt x="19782" y="10378"/>
                    <a:pt x="19290" y="10534"/>
                    <a:pt x="19290" y="10753"/>
                  </a:cubicBezTo>
                  <a:cubicBezTo>
                    <a:pt x="19290" y="10971"/>
                    <a:pt x="18981" y="10916"/>
                    <a:pt x="19092" y="10799"/>
                  </a:cubicBezTo>
                  <a:cubicBezTo>
                    <a:pt x="19203" y="10682"/>
                    <a:pt x="18944" y="10542"/>
                    <a:pt x="19191" y="10503"/>
                  </a:cubicBezTo>
                  <a:cubicBezTo>
                    <a:pt x="19438" y="10464"/>
                    <a:pt x="19301" y="10230"/>
                    <a:pt x="18845" y="10207"/>
                  </a:cubicBezTo>
                  <a:cubicBezTo>
                    <a:pt x="18389" y="10184"/>
                    <a:pt x="18217" y="10425"/>
                    <a:pt x="18328" y="10503"/>
                  </a:cubicBezTo>
                  <a:cubicBezTo>
                    <a:pt x="18439" y="10581"/>
                    <a:pt x="18019" y="10916"/>
                    <a:pt x="17834" y="10916"/>
                  </a:cubicBezTo>
                  <a:cubicBezTo>
                    <a:pt x="17649" y="10916"/>
                    <a:pt x="17859" y="10628"/>
                    <a:pt x="17847" y="10472"/>
                  </a:cubicBezTo>
                  <a:cubicBezTo>
                    <a:pt x="17834" y="10316"/>
                    <a:pt x="17662" y="10402"/>
                    <a:pt x="17316" y="10651"/>
                  </a:cubicBezTo>
                  <a:cubicBezTo>
                    <a:pt x="16972" y="10901"/>
                    <a:pt x="16713" y="11127"/>
                    <a:pt x="16516" y="11150"/>
                  </a:cubicBezTo>
                  <a:cubicBezTo>
                    <a:pt x="16318" y="11174"/>
                    <a:pt x="16343" y="10924"/>
                    <a:pt x="16663" y="10815"/>
                  </a:cubicBezTo>
                  <a:cubicBezTo>
                    <a:pt x="16984" y="10706"/>
                    <a:pt x="16996" y="10409"/>
                    <a:pt x="17205" y="10409"/>
                  </a:cubicBezTo>
                  <a:cubicBezTo>
                    <a:pt x="17415" y="10409"/>
                    <a:pt x="17415" y="10254"/>
                    <a:pt x="17107" y="10207"/>
                  </a:cubicBezTo>
                  <a:cubicBezTo>
                    <a:pt x="16799" y="10160"/>
                    <a:pt x="16749" y="10378"/>
                    <a:pt x="16650" y="10441"/>
                  </a:cubicBezTo>
                  <a:cubicBezTo>
                    <a:pt x="16552" y="10503"/>
                    <a:pt x="16047" y="10331"/>
                    <a:pt x="16059" y="10394"/>
                  </a:cubicBezTo>
                  <a:cubicBezTo>
                    <a:pt x="16071" y="10457"/>
                    <a:pt x="15788" y="10480"/>
                    <a:pt x="15911" y="10596"/>
                  </a:cubicBezTo>
                  <a:cubicBezTo>
                    <a:pt x="16034" y="10713"/>
                    <a:pt x="15850" y="10815"/>
                    <a:pt x="15726" y="10675"/>
                  </a:cubicBezTo>
                  <a:cubicBezTo>
                    <a:pt x="15603" y="10534"/>
                    <a:pt x="15295" y="10643"/>
                    <a:pt x="15147" y="10799"/>
                  </a:cubicBezTo>
                  <a:cubicBezTo>
                    <a:pt x="14999" y="10955"/>
                    <a:pt x="14801" y="10947"/>
                    <a:pt x="14949" y="11002"/>
                  </a:cubicBezTo>
                  <a:cubicBezTo>
                    <a:pt x="15097" y="11057"/>
                    <a:pt x="15085" y="11267"/>
                    <a:pt x="14864" y="11306"/>
                  </a:cubicBezTo>
                  <a:cubicBezTo>
                    <a:pt x="14641" y="11345"/>
                    <a:pt x="14727" y="10924"/>
                    <a:pt x="14555" y="10963"/>
                  </a:cubicBezTo>
                  <a:cubicBezTo>
                    <a:pt x="14382" y="11002"/>
                    <a:pt x="14493" y="10760"/>
                    <a:pt x="14727" y="10760"/>
                  </a:cubicBezTo>
                  <a:cubicBezTo>
                    <a:pt x="14961" y="10760"/>
                    <a:pt x="15196" y="10542"/>
                    <a:pt x="15171" y="10488"/>
                  </a:cubicBezTo>
                  <a:cubicBezTo>
                    <a:pt x="15130" y="10396"/>
                    <a:pt x="14876" y="10418"/>
                    <a:pt x="14876" y="10534"/>
                  </a:cubicBezTo>
                  <a:cubicBezTo>
                    <a:pt x="14876" y="10651"/>
                    <a:pt x="14506" y="10628"/>
                    <a:pt x="14197" y="10620"/>
                  </a:cubicBezTo>
                  <a:cubicBezTo>
                    <a:pt x="13890" y="10612"/>
                    <a:pt x="13901" y="10846"/>
                    <a:pt x="14247" y="10971"/>
                  </a:cubicBezTo>
                  <a:cubicBezTo>
                    <a:pt x="14592" y="11096"/>
                    <a:pt x="14185" y="11174"/>
                    <a:pt x="14012" y="11080"/>
                  </a:cubicBezTo>
                  <a:cubicBezTo>
                    <a:pt x="13840" y="10986"/>
                    <a:pt x="13569" y="11033"/>
                    <a:pt x="13384" y="11088"/>
                  </a:cubicBezTo>
                  <a:cubicBezTo>
                    <a:pt x="13198" y="11142"/>
                    <a:pt x="13828" y="11283"/>
                    <a:pt x="13852" y="11353"/>
                  </a:cubicBezTo>
                  <a:cubicBezTo>
                    <a:pt x="13877" y="11423"/>
                    <a:pt x="13532" y="11267"/>
                    <a:pt x="13457" y="11322"/>
                  </a:cubicBezTo>
                  <a:cubicBezTo>
                    <a:pt x="13384" y="11377"/>
                    <a:pt x="13039" y="11283"/>
                    <a:pt x="13014" y="11150"/>
                  </a:cubicBezTo>
                  <a:cubicBezTo>
                    <a:pt x="12989" y="11018"/>
                    <a:pt x="12434" y="11205"/>
                    <a:pt x="12743" y="11251"/>
                  </a:cubicBezTo>
                  <a:cubicBezTo>
                    <a:pt x="13051" y="11298"/>
                    <a:pt x="12940" y="11423"/>
                    <a:pt x="12940" y="11595"/>
                  </a:cubicBezTo>
                  <a:cubicBezTo>
                    <a:pt x="12940" y="11766"/>
                    <a:pt x="12582" y="11634"/>
                    <a:pt x="12656" y="11485"/>
                  </a:cubicBezTo>
                  <a:cubicBezTo>
                    <a:pt x="12730" y="11337"/>
                    <a:pt x="12434" y="11368"/>
                    <a:pt x="12188" y="11462"/>
                  </a:cubicBezTo>
                  <a:cubicBezTo>
                    <a:pt x="11941" y="11556"/>
                    <a:pt x="12225" y="11291"/>
                    <a:pt x="12127" y="11158"/>
                  </a:cubicBezTo>
                  <a:cubicBezTo>
                    <a:pt x="12028" y="11026"/>
                    <a:pt x="11805" y="11158"/>
                    <a:pt x="11546" y="11189"/>
                  </a:cubicBezTo>
                  <a:cubicBezTo>
                    <a:pt x="11288" y="11220"/>
                    <a:pt x="11152" y="11228"/>
                    <a:pt x="11313" y="11337"/>
                  </a:cubicBezTo>
                  <a:cubicBezTo>
                    <a:pt x="11473" y="11447"/>
                    <a:pt x="11448" y="11602"/>
                    <a:pt x="11238" y="11579"/>
                  </a:cubicBezTo>
                  <a:cubicBezTo>
                    <a:pt x="11029" y="11556"/>
                    <a:pt x="10943" y="11579"/>
                    <a:pt x="10967" y="11704"/>
                  </a:cubicBezTo>
                  <a:cubicBezTo>
                    <a:pt x="10992" y="11828"/>
                    <a:pt x="10696" y="11836"/>
                    <a:pt x="10671" y="11727"/>
                  </a:cubicBezTo>
                  <a:cubicBezTo>
                    <a:pt x="10647" y="11618"/>
                    <a:pt x="10228" y="11649"/>
                    <a:pt x="10104" y="11774"/>
                  </a:cubicBezTo>
                  <a:cubicBezTo>
                    <a:pt x="9981" y="11899"/>
                    <a:pt x="9635" y="11992"/>
                    <a:pt x="9673" y="12133"/>
                  </a:cubicBezTo>
                  <a:cubicBezTo>
                    <a:pt x="9709" y="12273"/>
                    <a:pt x="9981" y="12062"/>
                    <a:pt x="10203" y="12109"/>
                  </a:cubicBezTo>
                  <a:cubicBezTo>
                    <a:pt x="10425" y="12156"/>
                    <a:pt x="10190" y="12226"/>
                    <a:pt x="10314" y="12296"/>
                  </a:cubicBezTo>
                  <a:cubicBezTo>
                    <a:pt x="10437" y="12367"/>
                    <a:pt x="10412" y="12538"/>
                    <a:pt x="10240" y="12437"/>
                  </a:cubicBezTo>
                  <a:cubicBezTo>
                    <a:pt x="10067" y="12336"/>
                    <a:pt x="9845" y="12304"/>
                    <a:pt x="9808" y="12468"/>
                  </a:cubicBezTo>
                  <a:cubicBezTo>
                    <a:pt x="9771" y="12631"/>
                    <a:pt x="9586" y="12444"/>
                    <a:pt x="9438" y="12327"/>
                  </a:cubicBezTo>
                  <a:cubicBezTo>
                    <a:pt x="9290" y="12210"/>
                    <a:pt x="9142" y="12546"/>
                    <a:pt x="8982" y="12468"/>
                  </a:cubicBezTo>
                  <a:cubicBezTo>
                    <a:pt x="8822" y="12390"/>
                    <a:pt x="9303" y="12148"/>
                    <a:pt x="9179" y="12031"/>
                  </a:cubicBezTo>
                  <a:cubicBezTo>
                    <a:pt x="9056" y="11914"/>
                    <a:pt x="8969" y="12101"/>
                    <a:pt x="8686" y="12281"/>
                  </a:cubicBezTo>
                  <a:cubicBezTo>
                    <a:pt x="8403" y="12460"/>
                    <a:pt x="8021" y="12452"/>
                    <a:pt x="8157" y="12538"/>
                  </a:cubicBezTo>
                  <a:cubicBezTo>
                    <a:pt x="8292" y="12624"/>
                    <a:pt x="7873" y="12671"/>
                    <a:pt x="7799" y="12818"/>
                  </a:cubicBezTo>
                  <a:cubicBezTo>
                    <a:pt x="7725" y="12967"/>
                    <a:pt x="7145" y="13022"/>
                    <a:pt x="6775" y="13178"/>
                  </a:cubicBezTo>
                  <a:cubicBezTo>
                    <a:pt x="6405" y="13333"/>
                    <a:pt x="6849" y="13341"/>
                    <a:pt x="7059" y="13193"/>
                  </a:cubicBezTo>
                  <a:cubicBezTo>
                    <a:pt x="7269" y="13045"/>
                    <a:pt x="7343" y="13131"/>
                    <a:pt x="7676" y="12998"/>
                  </a:cubicBezTo>
                  <a:cubicBezTo>
                    <a:pt x="8009" y="12866"/>
                    <a:pt x="8366" y="12756"/>
                    <a:pt x="8490" y="12811"/>
                  </a:cubicBezTo>
                  <a:cubicBezTo>
                    <a:pt x="8612" y="12866"/>
                    <a:pt x="8822" y="12905"/>
                    <a:pt x="8982" y="12764"/>
                  </a:cubicBezTo>
                  <a:cubicBezTo>
                    <a:pt x="9142" y="12624"/>
                    <a:pt x="9340" y="12655"/>
                    <a:pt x="9500" y="12741"/>
                  </a:cubicBezTo>
                  <a:cubicBezTo>
                    <a:pt x="9661" y="12827"/>
                    <a:pt x="9229" y="12897"/>
                    <a:pt x="9426" y="13022"/>
                  </a:cubicBezTo>
                  <a:cubicBezTo>
                    <a:pt x="9623" y="13147"/>
                    <a:pt x="9192" y="13216"/>
                    <a:pt x="9192" y="13107"/>
                  </a:cubicBezTo>
                  <a:cubicBezTo>
                    <a:pt x="9192" y="12998"/>
                    <a:pt x="8946" y="12905"/>
                    <a:pt x="8859" y="13006"/>
                  </a:cubicBezTo>
                  <a:cubicBezTo>
                    <a:pt x="8772" y="13107"/>
                    <a:pt x="8625" y="13216"/>
                    <a:pt x="8465" y="13224"/>
                  </a:cubicBezTo>
                  <a:cubicBezTo>
                    <a:pt x="8305" y="13232"/>
                    <a:pt x="8132" y="13419"/>
                    <a:pt x="8132" y="13606"/>
                  </a:cubicBezTo>
                  <a:cubicBezTo>
                    <a:pt x="8132" y="13793"/>
                    <a:pt x="7848" y="13606"/>
                    <a:pt x="7824" y="13770"/>
                  </a:cubicBezTo>
                  <a:cubicBezTo>
                    <a:pt x="7799" y="13934"/>
                    <a:pt x="7404" y="14222"/>
                    <a:pt x="7059" y="14432"/>
                  </a:cubicBezTo>
                  <a:cubicBezTo>
                    <a:pt x="6714" y="14643"/>
                    <a:pt x="7035" y="14690"/>
                    <a:pt x="6924" y="14822"/>
                  </a:cubicBezTo>
                  <a:cubicBezTo>
                    <a:pt x="6812" y="14955"/>
                    <a:pt x="6405" y="14838"/>
                    <a:pt x="6270" y="14892"/>
                  </a:cubicBezTo>
                  <a:cubicBezTo>
                    <a:pt x="6134" y="14947"/>
                    <a:pt x="6344" y="15275"/>
                    <a:pt x="6160" y="15376"/>
                  </a:cubicBezTo>
                  <a:cubicBezTo>
                    <a:pt x="5974" y="15477"/>
                    <a:pt x="6160" y="15618"/>
                    <a:pt x="6160" y="15735"/>
                  </a:cubicBezTo>
                  <a:cubicBezTo>
                    <a:pt x="6160" y="15851"/>
                    <a:pt x="5679" y="15664"/>
                    <a:pt x="5642" y="15781"/>
                  </a:cubicBezTo>
                  <a:cubicBezTo>
                    <a:pt x="5605" y="15898"/>
                    <a:pt x="5185" y="15867"/>
                    <a:pt x="5062" y="15898"/>
                  </a:cubicBezTo>
                  <a:cubicBezTo>
                    <a:pt x="4939" y="15930"/>
                    <a:pt x="5309" y="16116"/>
                    <a:pt x="5531" y="16226"/>
                  </a:cubicBezTo>
                  <a:cubicBezTo>
                    <a:pt x="5753" y="16335"/>
                    <a:pt x="5321" y="16421"/>
                    <a:pt x="5272" y="16296"/>
                  </a:cubicBezTo>
                  <a:cubicBezTo>
                    <a:pt x="5222" y="16171"/>
                    <a:pt x="4914" y="16374"/>
                    <a:pt x="4532" y="16483"/>
                  </a:cubicBezTo>
                  <a:cubicBezTo>
                    <a:pt x="4150" y="16592"/>
                    <a:pt x="4310" y="16810"/>
                    <a:pt x="4014" y="16818"/>
                  </a:cubicBezTo>
                  <a:cubicBezTo>
                    <a:pt x="3718" y="16826"/>
                    <a:pt x="3804" y="17122"/>
                    <a:pt x="3607" y="17216"/>
                  </a:cubicBezTo>
                  <a:cubicBezTo>
                    <a:pt x="3410" y="17309"/>
                    <a:pt x="3460" y="16998"/>
                    <a:pt x="3151" y="16990"/>
                  </a:cubicBezTo>
                  <a:cubicBezTo>
                    <a:pt x="2843" y="16982"/>
                    <a:pt x="2867" y="17122"/>
                    <a:pt x="3052" y="17286"/>
                  </a:cubicBezTo>
                  <a:cubicBezTo>
                    <a:pt x="3237" y="17449"/>
                    <a:pt x="2769" y="17325"/>
                    <a:pt x="2596" y="17465"/>
                  </a:cubicBezTo>
                  <a:cubicBezTo>
                    <a:pt x="2423" y="17606"/>
                    <a:pt x="1930" y="17536"/>
                    <a:pt x="1795" y="17653"/>
                  </a:cubicBezTo>
                  <a:cubicBezTo>
                    <a:pt x="1659" y="17769"/>
                    <a:pt x="2164" y="17769"/>
                    <a:pt x="2238" y="17863"/>
                  </a:cubicBezTo>
                  <a:cubicBezTo>
                    <a:pt x="2312" y="17957"/>
                    <a:pt x="1795" y="17910"/>
                    <a:pt x="1523" y="17871"/>
                  </a:cubicBezTo>
                  <a:cubicBezTo>
                    <a:pt x="1252" y="17832"/>
                    <a:pt x="1326" y="18089"/>
                    <a:pt x="1080" y="18058"/>
                  </a:cubicBezTo>
                  <a:cubicBezTo>
                    <a:pt x="833" y="18027"/>
                    <a:pt x="525" y="18190"/>
                    <a:pt x="698" y="18300"/>
                  </a:cubicBezTo>
                  <a:cubicBezTo>
                    <a:pt x="870" y="18409"/>
                    <a:pt x="562" y="18424"/>
                    <a:pt x="389" y="18354"/>
                  </a:cubicBezTo>
                  <a:cubicBezTo>
                    <a:pt x="217" y="18284"/>
                    <a:pt x="69" y="18455"/>
                    <a:pt x="7" y="18588"/>
                  </a:cubicBezTo>
                  <a:cubicBezTo>
                    <a:pt x="-55" y="18721"/>
                    <a:pt x="340" y="18791"/>
                    <a:pt x="328" y="18853"/>
                  </a:cubicBezTo>
                  <a:cubicBezTo>
                    <a:pt x="316" y="18915"/>
                    <a:pt x="7" y="19017"/>
                    <a:pt x="229" y="19048"/>
                  </a:cubicBezTo>
                  <a:cubicBezTo>
                    <a:pt x="451" y="19079"/>
                    <a:pt x="291" y="19204"/>
                    <a:pt x="143" y="19243"/>
                  </a:cubicBezTo>
                  <a:cubicBezTo>
                    <a:pt x="-5" y="19282"/>
                    <a:pt x="-5" y="19376"/>
                    <a:pt x="143" y="19493"/>
                  </a:cubicBezTo>
                  <a:cubicBezTo>
                    <a:pt x="291" y="19610"/>
                    <a:pt x="-116" y="19633"/>
                    <a:pt x="81" y="19812"/>
                  </a:cubicBezTo>
                  <a:cubicBezTo>
                    <a:pt x="278" y="19991"/>
                    <a:pt x="426" y="19765"/>
                    <a:pt x="513" y="19898"/>
                  </a:cubicBezTo>
                  <a:cubicBezTo>
                    <a:pt x="599" y="20031"/>
                    <a:pt x="833" y="19914"/>
                    <a:pt x="1104" y="19757"/>
                  </a:cubicBezTo>
                  <a:cubicBezTo>
                    <a:pt x="1376" y="19602"/>
                    <a:pt x="1474" y="19929"/>
                    <a:pt x="1252" y="19921"/>
                  </a:cubicBezTo>
                  <a:cubicBezTo>
                    <a:pt x="1030" y="19914"/>
                    <a:pt x="772" y="19999"/>
                    <a:pt x="821" y="20140"/>
                  </a:cubicBezTo>
                  <a:cubicBezTo>
                    <a:pt x="870" y="20280"/>
                    <a:pt x="476" y="20256"/>
                    <a:pt x="488" y="20085"/>
                  </a:cubicBezTo>
                  <a:cubicBezTo>
                    <a:pt x="500" y="19914"/>
                    <a:pt x="32" y="20116"/>
                    <a:pt x="204" y="20241"/>
                  </a:cubicBezTo>
                  <a:cubicBezTo>
                    <a:pt x="377" y="20365"/>
                    <a:pt x="143" y="20436"/>
                    <a:pt x="143" y="20553"/>
                  </a:cubicBezTo>
                  <a:cubicBezTo>
                    <a:pt x="143" y="20670"/>
                    <a:pt x="476" y="20646"/>
                    <a:pt x="611" y="20514"/>
                  </a:cubicBezTo>
                  <a:cubicBezTo>
                    <a:pt x="747" y="20381"/>
                    <a:pt x="969" y="20412"/>
                    <a:pt x="1055" y="20545"/>
                  </a:cubicBezTo>
                  <a:cubicBezTo>
                    <a:pt x="1141" y="20678"/>
                    <a:pt x="846" y="20576"/>
                    <a:pt x="846" y="20755"/>
                  </a:cubicBezTo>
                  <a:cubicBezTo>
                    <a:pt x="846" y="20935"/>
                    <a:pt x="661" y="20779"/>
                    <a:pt x="500" y="20919"/>
                  </a:cubicBezTo>
                  <a:cubicBezTo>
                    <a:pt x="340" y="21060"/>
                    <a:pt x="1129" y="21317"/>
                    <a:pt x="1376" y="21356"/>
                  </a:cubicBezTo>
                  <a:cubicBezTo>
                    <a:pt x="1623" y="21395"/>
                    <a:pt x="1856" y="21566"/>
                    <a:pt x="2349" y="21519"/>
                  </a:cubicBezTo>
                  <a:cubicBezTo>
                    <a:pt x="2843" y="21473"/>
                    <a:pt x="3780" y="20896"/>
                    <a:pt x="3903" y="20794"/>
                  </a:cubicBezTo>
                  <a:cubicBezTo>
                    <a:pt x="4027" y="20693"/>
                    <a:pt x="4298" y="20810"/>
                    <a:pt x="4482" y="20716"/>
                  </a:cubicBezTo>
                  <a:cubicBezTo>
                    <a:pt x="4667" y="20623"/>
                    <a:pt x="4556" y="20381"/>
                    <a:pt x="4692" y="20335"/>
                  </a:cubicBezTo>
                  <a:cubicBezTo>
                    <a:pt x="4828" y="20288"/>
                    <a:pt x="4901" y="20592"/>
                    <a:pt x="5025" y="20623"/>
                  </a:cubicBezTo>
                  <a:cubicBezTo>
                    <a:pt x="5137" y="20651"/>
                    <a:pt x="5218" y="20706"/>
                    <a:pt x="5222" y="20862"/>
                  </a:cubicBezTo>
                  <a:cubicBezTo>
                    <a:pt x="5320" y="20853"/>
                    <a:pt x="5420" y="20856"/>
                    <a:pt x="5483" y="20885"/>
                  </a:cubicBezTo>
                  <a:cubicBezTo>
                    <a:pt x="5641" y="20961"/>
                    <a:pt x="5681" y="20635"/>
                    <a:pt x="5681" y="20535"/>
                  </a:cubicBezTo>
                  <a:cubicBezTo>
                    <a:pt x="5681" y="20434"/>
                    <a:pt x="5839" y="20234"/>
                    <a:pt x="5800" y="20109"/>
                  </a:cubicBezTo>
                  <a:cubicBezTo>
                    <a:pt x="5760" y="19984"/>
                    <a:pt x="6275" y="20084"/>
                    <a:pt x="6354" y="19984"/>
                  </a:cubicBezTo>
                  <a:cubicBezTo>
                    <a:pt x="6434" y="19883"/>
                    <a:pt x="6473" y="19533"/>
                    <a:pt x="6315" y="19483"/>
                  </a:cubicBezTo>
                  <a:cubicBezTo>
                    <a:pt x="6156" y="19432"/>
                    <a:pt x="6117" y="19232"/>
                    <a:pt x="6275" y="19232"/>
                  </a:cubicBezTo>
                  <a:cubicBezTo>
                    <a:pt x="6434" y="19232"/>
                    <a:pt x="6631" y="19157"/>
                    <a:pt x="6592" y="18956"/>
                  </a:cubicBezTo>
                  <a:cubicBezTo>
                    <a:pt x="6553" y="18756"/>
                    <a:pt x="6077" y="18781"/>
                    <a:pt x="6038" y="18581"/>
                  </a:cubicBezTo>
                  <a:cubicBezTo>
                    <a:pt x="5998" y="18381"/>
                    <a:pt x="6275" y="18330"/>
                    <a:pt x="6077" y="18080"/>
                  </a:cubicBezTo>
                  <a:cubicBezTo>
                    <a:pt x="5879" y="17829"/>
                    <a:pt x="6156" y="17679"/>
                    <a:pt x="6077" y="17554"/>
                  </a:cubicBezTo>
                  <a:cubicBezTo>
                    <a:pt x="5998" y="17428"/>
                    <a:pt x="5919" y="17278"/>
                    <a:pt x="6156" y="17028"/>
                  </a:cubicBezTo>
                  <a:cubicBezTo>
                    <a:pt x="6394" y="16777"/>
                    <a:pt x="6830" y="16652"/>
                    <a:pt x="6988" y="16677"/>
                  </a:cubicBezTo>
                  <a:cubicBezTo>
                    <a:pt x="7147" y="16702"/>
                    <a:pt x="7424" y="16803"/>
                    <a:pt x="7543" y="16652"/>
                  </a:cubicBezTo>
                  <a:cubicBezTo>
                    <a:pt x="7661" y="16502"/>
                    <a:pt x="7661" y="16376"/>
                    <a:pt x="7543" y="16351"/>
                  </a:cubicBezTo>
                  <a:cubicBezTo>
                    <a:pt x="7424" y="16326"/>
                    <a:pt x="7107" y="16276"/>
                    <a:pt x="7345" y="16076"/>
                  </a:cubicBezTo>
                  <a:cubicBezTo>
                    <a:pt x="7582" y="15875"/>
                    <a:pt x="7860" y="15624"/>
                    <a:pt x="7900" y="15400"/>
                  </a:cubicBezTo>
                  <a:cubicBezTo>
                    <a:pt x="7939" y="15174"/>
                    <a:pt x="7820" y="14998"/>
                    <a:pt x="7939" y="14923"/>
                  </a:cubicBezTo>
                  <a:cubicBezTo>
                    <a:pt x="8058" y="14848"/>
                    <a:pt x="8336" y="14923"/>
                    <a:pt x="8572" y="14823"/>
                  </a:cubicBezTo>
                  <a:cubicBezTo>
                    <a:pt x="8810" y="14723"/>
                    <a:pt x="8612" y="14598"/>
                    <a:pt x="8731" y="14523"/>
                  </a:cubicBezTo>
                  <a:cubicBezTo>
                    <a:pt x="8850" y="14447"/>
                    <a:pt x="9008" y="14197"/>
                    <a:pt x="9167" y="14122"/>
                  </a:cubicBezTo>
                  <a:cubicBezTo>
                    <a:pt x="9325" y="14047"/>
                    <a:pt x="9484" y="13946"/>
                    <a:pt x="9365" y="13846"/>
                  </a:cubicBezTo>
                  <a:cubicBezTo>
                    <a:pt x="9246" y="13746"/>
                    <a:pt x="9603" y="13645"/>
                    <a:pt x="9603" y="13470"/>
                  </a:cubicBezTo>
                  <a:cubicBezTo>
                    <a:pt x="9603" y="13295"/>
                    <a:pt x="9998" y="13170"/>
                    <a:pt x="10237" y="13170"/>
                  </a:cubicBezTo>
                  <a:cubicBezTo>
                    <a:pt x="10474" y="13170"/>
                    <a:pt x="10870" y="13170"/>
                    <a:pt x="10870" y="13019"/>
                  </a:cubicBezTo>
                  <a:cubicBezTo>
                    <a:pt x="10870" y="12869"/>
                    <a:pt x="10711" y="12543"/>
                    <a:pt x="11068" y="12644"/>
                  </a:cubicBezTo>
                  <a:cubicBezTo>
                    <a:pt x="11425" y="12744"/>
                    <a:pt x="11702" y="12619"/>
                    <a:pt x="11940" y="12744"/>
                  </a:cubicBezTo>
                  <a:cubicBezTo>
                    <a:pt x="12178" y="12869"/>
                    <a:pt x="12494" y="12844"/>
                    <a:pt x="12494" y="12644"/>
                  </a:cubicBezTo>
                  <a:cubicBezTo>
                    <a:pt x="12494" y="12443"/>
                    <a:pt x="12613" y="12118"/>
                    <a:pt x="12970" y="12243"/>
                  </a:cubicBezTo>
                  <a:cubicBezTo>
                    <a:pt x="12998" y="12253"/>
                    <a:pt x="13024" y="12264"/>
                    <a:pt x="13050" y="12275"/>
                  </a:cubicBezTo>
                  <a:cubicBezTo>
                    <a:pt x="13168" y="12107"/>
                    <a:pt x="13393" y="12001"/>
                    <a:pt x="13603" y="12017"/>
                  </a:cubicBezTo>
                  <a:cubicBezTo>
                    <a:pt x="13921" y="12043"/>
                    <a:pt x="14118" y="12393"/>
                    <a:pt x="14515" y="12443"/>
                  </a:cubicBezTo>
                  <a:cubicBezTo>
                    <a:pt x="14911" y="12493"/>
                    <a:pt x="15307" y="12594"/>
                    <a:pt x="15426" y="12468"/>
                  </a:cubicBezTo>
                  <a:cubicBezTo>
                    <a:pt x="15545" y="12343"/>
                    <a:pt x="15822" y="12543"/>
                    <a:pt x="16060" y="12493"/>
                  </a:cubicBezTo>
                  <a:cubicBezTo>
                    <a:pt x="16297" y="12443"/>
                    <a:pt x="16297" y="12769"/>
                    <a:pt x="16535" y="12569"/>
                  </a:cubicBezTo>
                  <a:cubicBezTo>
                    <a:pt x="16772" y="12368"/>
                    <a:pt x="16495" y="12243"/>
                    <a:pt x="16891" y="12268"/>
                  </a:cubicBezTo>
                  <a:cubicBezTo>
                    <a:pt x="17288" y="12293"/>
                    <a:pt x="17050" y="11992"/>
                    <a:pt x="17050" y="11817"/>
                  </a:cubicBezTo>
                  <a:cubicBezTo>
                    <a:pt x="17050" y="11642"/>
                    <a:pt x="17565" y="11617"/>
                    <a:pt x="17565" y="11466"/>
                  </a:cubicBezTo>
                  <a:cubicBezTo>
                    <a:pt x="17565" y="11316"/>
                    <a:pt x="18278" y="11441"/>
                    <a:pt x="18396" y="11341"/>
                  </a:cubicBezTo>
                  <a:cubicBezTo>
                    <a:pt x="18516" y="11241"/>
                    <a:pt x="18912" y="11166"/>
                    <a:pt x="19071" y="11341"/>
                  </a:cubicBezTo>
                  <a:cubicBezTo>
                    <a:pt x="19229" y="11516"/>
                    <a:pt x="19902" y="11566"/>
                    <a:pt x="19942" y="11717"/>
                  </a:cubicBezTo>
                  <a:cubicBezTo>
                    <a:pt x="19961" y="11790"/>
                    <a:pt x="19943" y="11904"/>
                    <a:pt x="19942" y="12011"/>
                  </a:cubicBezTo>
                  <a:cubicBezTo>
                    <a:pt x="20051" y="11942"/>
                    <a:pt x="20191" y="11891"/>
                    <a:pt x="20325" y="11891"/>
                  </a:cubicBezTo>
                  <a:cubicBezTo>
                    <a:pt x="20571" y="11891"/>
                    <a:pt x="20793" y="11657"/>
                    <a:pt x="21015" y="11688"/>
                  </a:cubicBezTo>
                  <a:cubicBezTo>
                    <a:pt x="21200" y="11714"/>
                    <a:pt x="21383" y="11694"/>
                    <a:pt x="21439" y="11499"/>
                  </a:cubicBezTo>
                  <a:cubicBezTo>
                    <a:pt x="21241" y="11421"/>
                    <a:pt x="20863" y="11410"/>
                    <a:pt x="20818" y="1151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8" name="Shape 2899"/>
            <p:cNvSpPr/>
            <p:nvPr/>
          </p:nvSpPr>
          <p:spPr>
            <a:xfrm>
              <a:off x="8930766" y="3576042"/>
              <a:ext cx="394186" cy="390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7" extrusionOk="0">
                  <a:moveTo>
                    <a:pt x="2629" y="18218"/>
                  </a:moveTo>
                  <a:cubicBezTo>
                    <a:pt x="2629" y="17846"/>
                    <a:pt x="1809" y="17920"/>
                    <a:pt x="1772" y="17585"/>
                  </a:cubicBezTo>
                  <a:cubicBezTo>
                    <a:pt x="1734" y="17251"/>
                    <a:pt x="1175" y="17438"/>
                    <a:pt x="615" y="17846"/>
                  </a:cubicBezTo>
                  <a:cubicBezTo>
                    <a:pt x="56" y="18254"/>
                    <a:pt x="-131" y="18329"/>
                    <a:pt x="93" y="18737"/>
                  </a:cubicBezTo>
                  <a:cubicBezTo>
                    <a:pt x="317" y="19146"/>
                    <a:pt x="652" y="18775"/>
                    <a:pt x="801" y="18366"/>
                  </a:cubicBezTo>
                  <a:cubicBezTo>
                    <a:pt x="951" y="17957"/>
                    <a:pt x="1324" y="18960"/>
                    <a:pt x="989" y="19629"/>
                  </a:cubicBezTo>
                  <a:cubicBezTo>
                    <a:pt x="652" y="20298"/>
                    <a:pt x="1031" y="21240"/>
                    <a:pt x="1473" y="21152"/>
                  </a:cubicBezTo>
                  <a:cubicBezTo>
                    <a:pt x="1846" y="21078"/>
                    <a:pt x="2331" y="19740"/>
                    <a:pt x="2891" y="19034"/>
                  </a:cubicBezTo>
                  <a:cubicBezTo>
                    <a:pt x="3450" y="18329"/>
                    <a:pt x="2629" y="18588"/>
                    <a:pt x="2629" y="18218"/>
                  </a:cubicBezTo>
                  <a:close/>
                  <a:moveTo>
                    <a:pt x="5203" y="16768"/>
                  </a:moveTo>
                  <a:cubicBezTo>
                    <a:pt x="5054" y="17177"/>
                    <a:pt x="4607" y="16991"/>
                    <a:pt x="4010" y="17103"/>
                  </a:cubicBezTo>
                  <a:cubicBezTo>
                    <a:pt x="3413" y="17214"/>
                    <a:pt x="3393" y="18632"/>
                    <a:pt x="3824" y="18775"/>
                  </a:cubicBezTo>
                  <a:cubicBezTo>
                    <a:pt x="4159" y="18886"/>
                    <a:pt x="4420" y="18886"/>
                    <a:pt x="4532" y="18440"/>
                  </a:cubicBezTo>
                  <a:cubicBezTo>
                    <a:pt x="4643" y="17995"/>
                    <a:pt x="5241" y="17846"/>
                    <a:pt x="5614" y="18031"/>
                  </a:cubicBezTo>
                  <a:cubicBezTo>
                    <a:pt x="5987" y="18218"/>
                    <a:pt x="6472" y="17474"/>
                    <a:pt x="6472" y="16916"/>
                  </a:cubicBezTo>
                  <a:cubicBezTo>
                    <a:pt x="6472" y="16359"/>
                    <a:pt x="5353" y="16359"/>
                    <a:pt x="5203" y="16768"/>
                  </a:cubicBezTo>
                  <a:close/>
                  <a:moveTo>
                    <a:pt x="13411" y="7108"/>
                  </a:moveTo>
                  <a:cubicBezTo>
                    <a:pt x="13038" y="7294"/>
                    <a:pt x="12776" y="8445"/>
                    <a:pt x="13187" y="8779"/>
                  </a:cubicBezTo>
                  <a:cubicBezTo>
                    <a:pt x="13597" y="9114"/>
                    <a:pt x="12515" y="9746"/>
                    <a:pt x="12552" y="10452"/>
                  </a:cubicBezTo>
                  <a:cubicBezTo>
                    <a:pt x="12590" y="11158"/>
                    <a:pt x="11881" y="11158"/>
                    <a:pt x="11768" y="11677"/>
                  </a:cubicBezTo>
                  <a:cubicBezTo>
                    <a:pt x="11657" y="12198"/>
                    <a:pt x="11247" y="12087"/>
                    <a:pt x="10613" y="12570"/>
                  </a:cubicBezTo>
                  <a:cubicBezTo>
                    <a:pt x="9979" y="13052"/>
                    <a:pt x="9643" y="12495"/>
                    <a:pt x="9792" y="12161"/>
                  </a:cubicBezTo>
                  <a:cubicBezTo>
                    <a:pt x="9941" y="11826"/>
                    <a:pt x="8822" y="12347"/>
                    <a:pt x="8859" y="13165"/>
                  </a:cubicBezTo>
                  <a:cubicBezTo>
                    <a:pt x="8897" y="13982"/>
                    <a:pt x="7815" y="14056"/>
                    <a:pt x="8076" y="14427"/>
                  </a:cubicBezTo>
                  <a:cubicBezTo>
                    <a:pt x="8338" y="14800"/>
                    <a:pt x="7256" y="15021"/>
                    <a:pt x="7292" y="14687"/>
                  </a:cubicBezTo>
                  <a:cubicBezTo>
                    <a:pt x="7330" y="14353"/>
                    <a:pt x="6620" y="14540"/>
                    <a:pt x="5764" y="14874"/>
                  </a:cubicBezTo>
                  <a:cubicBezTo>
                    <a:pt x="4906" y="15208"/>
                    <a:pt x="4382" y="14502"/>
                    <a:pt x="3898" y="14985"/>
                  </a:cubicBezTo>
                  <a:cubicBezTo>
                    <a:pt x="3413" y="15469"/>
                    <a:pt x="2592" y="16323"/>
                    <a:pt x="1958" y="16434"/>
                  </a:cubicBezTo>
                  <a:cubicBezTo>
                    <a:pt x="1324" y="16545"/>
                    <a:pt x="1690" y="17311"/>
                    <a:pt x="1958" y="17177"/>
                  </a:cubicBezTo>
                  <a:cubicBezTo>
                    <a:pt x="2406" y="16954"/>
                    <a:pt x="3115" y="17177"/>
                    <a:pt x="3339" y="16842"/>
                  </a:cubicBezTo>
                  <a:cubicBezTo>
                    <a:pt x="3562" y="16508"/>
                    <a:pt x="5390" y="16100"/>
                    <a:pt x="6509" y="16063"/>
                  </a:cubicBezTo>
                  <a:cubicBezTo>
                    <a:pt x="7628" y="16025"/>
                    <a:pt x="6957" y="16582"/>
                    <a:pt x="7032" y="17177"/>
                  </a:cubicBezTo>
                  <a:cubicBezTo>
                    <a:pt x="7106" y="17771"/>
                    <a:pt x="8039" y="17660"/>
                    <a:pt x="8524" y="17103"/>
                  </a:cubicBezTo>
                  <a:cubicBezTo>
                    <a:pt x="9008" y="16545"/>
                    <a:pt x="9382" y="16582"/>
                    <a:pt x="8971" y="16247"/>
                  </a:cubicBezTo>
                  <a:cubicBezTo>
                    <a:pt x="8560" y="15914"/>
                    <a:pt x="9046" y="15616"/>
                    <a:pt x="9345" y="16063"/>
                  </a:cubicBezTo>
                  <a:cubicBezTo>
                    <a:pt x="9643" y="16508"/>
                    <a:pt x="10575" y="16545"/>
                    <a:pt x="10949" y="15951"/>
                  </a:cubicBezTo>
                  <a:cubicBezTo>
                    <a:pt x="11322" y="15356"/>
                    <a:pt x="11433" y="16063"/>
                    <a:pt x="11881" y="16025"/>
                  </a:cubicBezTo>
                  <a:cubicBezTo>
                    <a:pt x="12329" y="15988"/>
                    <a:pt x="12590" y="14874"/>
                    <a:pt x="12628" y="15282"/>
                  </a:cubicBezTo>
                  <a:cubicBezTo>
                    <a:pt x="12665" y="15690"/>
                    <a:pt x="13373" y="15579"/>
                    <a:pt x="13821" y="15097"/>
                  </a:cubicBezTo>
                  <a:cubicBezTo>
                    <a:pt x="14269" y="14613"/>
                    <a:pt x="13859" y="13759"/>
                    <a:pt x="14157" y="13313"/>
                  </a:cubicBezTo>
                  <a:cubicBezTo>
                    <a:pt x="14455" y="12867"/>
                    <a:pt x="14754" y="11938"/>
                    <a:pt x="14455" y="11381"/>
                  </a:cubicBezTo>
                  <a:cubicBezTo>
                    <a:pt x="14157" y="10823"/>
                    <a:pt x="15127" y="10452"/>
                    <a:pt x="15612" y="10005"/>
                  </a:cubicBezTo>
                  <a:cubicBezTo>
                    <a:pt x="16097" y="9560"/>
                    <a:pt x="15052" y="7331"/>
                    <a:pt x="15015" y="6662"/>
                  </a:cubicBezTo>
                  <a:cubicBezTo>
                    <a:pt x="14978" y="5993"/>
                    <a:pt x="13783" y="6922"/>
                    <a:pt x="13411" y="7108"/>
                  </a:cubicBezTo>
                  <a:close/>
                  <a:moveTo>
                    <a:pt x="20275" y="2017"/>
                  </a:moveTo>
                  <a:cubicBezTo>
                    <a:pt x="20014" y="1683"/>
                    <a:pt x="19567" y="2203"/>
                    <a:pt x="19007" y="2315"/>
                  </a:cubicBezTo>
                  <a:cubicBezTo>
                    <a:pt x="18447" y="2426"/>
                    <a:pt x="16694" y="977"/>
                    <a:pt x="16246" y="308"/>
                  </a:cubicBezTo>
                  <a:cubicBezTo>
                    <a:pt x="15798" y="-360"/>
                    <a:pt x="15052" y="197"/>
                    <a:pt x="15426" y="680"/>
                  </a:cubicBezTo>
                  <a:cubicBezTo>
                    <a:pt x="15799" y="1163"/>
                    <a:pt x="15350" y="1311"/>
                    <a:pt x="15350" y="1981"/>
                  </a:cubicBezTo>
                  <a:cubicBezTo>
                    <a:pt x="15350" y="2649"/>
                    <a:pt x="14903" y="2649"/>
                    <a:pt x="14978" y="3095"/>
                  </a:cubicBezTo>
                  <a:cubicBezTo>
                    <a:pt x="15052" y="3541"/>
                    <a:pt x="14380" y="3467"/>
                    <a:pt x="13932" y="3541"/>
                  </a:cubicBezTo>
                  <a:cubicBezTo>
                    <a:pt x="13486" y="3616"/>
                    <a:pt x="13971" y="4062"/>
                    <a:pt x="13448" y="4285"/>
                  </a:cubicBezTo>
                  <a:cubicBezTo>
                    <a:pt x="12926" y="4507"/>
                    <a:pt x="12963" y="4879"/>
                    <a:pt x="13224" y="5027"/>
                  </a:cubicBezTo>
                  <a:cubicBezTo>
                    <a:pt x="13486" y="5176"/>
                    <a:pt x="13299" y="5659"/>
                    <a:pt x="13224" y="5993"/>
                  </a:cubicBezTo>
                  <a:cubicBezTo>
                    <a:pt x="13149" y="6328"/>
                    <a:pt x="13559" y="6068"/>
                    <a:pt x="13859" y="5733"/>
                  </a:cubicBezTo>
                  <a:cubicBezTo>
                    <a:pt x="14157" y="5399"/>
                    <a:pt x="14468" y="5894"/>
                    <a:pt x="14530" y="5584"/>
                  </a:cubicBezTo>
                  <a:cubicBezTo>
                    <a:pt x="14605" y="5214"/>
                    <a:pt x="13747" y="5027"/>
                    <a:pt x="13783" y="4655"/>
                  </a:cubicBezTo>
                  <a:cubicBezTo>
                    <a:pt x="13821" y="4285"/>
                    <a:pt x="14380" y="4767"/>
                    <a:pt x="14829" y="4544"/>
                  </a:cubicBezTo>
                  <a:cubicBezTo>
                    <a:pt x="15277" y="4321"/>
                    <a:pt x="16171" y="4507"/>
                    <a:pt x="16731" y="4990"/>
                  </a:cubicBezTo>
                  <a:cubicBezTo>
                    <a:pt x="17290" y="5473"/>
                    <a:pt x="17440" y="5288"/>
                    <a:pt x="17552" y="4693"/>
                  </a:cubicBezTo>
                  <a:cubicBezTo>
                    <a:pt x="17663" y="4099"/>
                    <a:pt x="18521" y="3839"/>
                    <a:pt x="19379" y="3839"/>
                  </a:cubicBezTo>
                  <a:cubicBezTo>
                    <a:pt x="20238" y="3839"/>
                    <a:pt x="20312" y="3429"/>
                    <a:pt x="20051" y="3243"/>
                  </a:cubicBezTo>
                  <a:cubicBezTo>
                    <a:pt x="19791" y="3059"/>
                    <a:pt x="21469" y="1981"/>
                    <a:pt x="21431" y="1683"/>
                  </a:cubicBezTo>
                  <a:cubicBezTo>
                    <a:pt x="21394" y="1386"/>
                    <a:pt x="20536" y="2352"/>
                    <a:pt x="20275" y="201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9" name="Shape 2900"/>
            <p:cNvSpPr/>
            <p:nvPr/>
          </p:nvSpPr>
          <p:spPr>
            <a:xfrm>
              <a:off x="7652497" y="3329204"/>
              <a:ext cx="1389860" cy="954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0" y="9206"/>
                  </a:ln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0" name="Shape 2901"/>
            <p:cNvSpPr/>
            <p:nvPr/>
          </p:nvSpPr>
          <p:spPr>
            <a:xfrm>
              <a:off x="8639849" y="4281294"/>
              <a:ext cx="216314" cy="309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1330" extrusionOk="0">
                  <a:moveTo>
                    <a:pt x="20544" y="18588"/>
                  </a:moveTo>
                  <a:cubicBezTo>
                    <a:pt x="21336" y="17926"/>
                    <a:pt x="20016" y="16178"/>
                    <a:pt x="20016" y="15044"/>
                  </a:cubicBezTo>
                  <a:cubicBezTo>
                    <a:pt x="20016" y="13909"/>
                    <a:pt x="17839" y="14239"/>
                    <a:pt x="18433" y="14948"/>
                  </a:cubicBezTo>
                  <a:cubicBezTo>
                    <a:pt x="19027" y="15657"/>
                    <a:pt x="17313" y="15090"/>
                    <a:pt x="17179" y="15799"/>
                  </a:cubicBezTo>
                  <a:cubicBezTo>
                    <a:pt x="17048" y="16508"/>
                    <a:pt x="15793" y="15941"/>
                    <a:pt x="15860" y="16508"/>
                  </a:cubicBezTo>
                  <a:cubicBezTo>
                    <a:pt x="15927" y="17076"/>
                    <a:pt x="14542" y="16508"/>
                    <a:pt x="13882" y="16178"/>
                  </a:cubicBezTo>
                  <a:cubicBezTo>
                    <a:pt x="13221" y="15847"/>
                    <a:pt x="12299" y="17076"/>
                    <a:pt x="11308" y="17265"/>
                  </a:cubicBezTo>
                  <a:cubicBezTo>
                    <a:pt x="10320" y="17455"/>
                    <a:pt x="9794" y="18959"/>
                    <a:pt x="10450" y="18919"/>
                  </a:cubicBezTo>
                  <a:cubicBezTo>
                    <a:pt x="11242" y="18872"/>
                    <a:pt x="11637" y="18115"/>
                    <a:pt x="12429" y="18163"/>
                  </a:cubicBezTo>
                  <a:cubicBezTo>
                    <a:pt x="13221" y="18210"/>
                    <a:pt x="12958" y="17596"/>
                    <a:pt x="14079" y="17738"/>
                  </a:cubicBezTo>
                  <a:cubicBezTo>
                    <a:pt x="15200" y="17880"/>
                    <a:pt x="14408" y="20291"/>
                    <a:pt x="15927" y="20479"/>
                  </a:cubicBezTo>
                  <a:cubicBezTo>
                    <a:pt x="17443" y="20668"/>
                    <a:pt x="17510" y="21330"/>
                    <a:pt x="18235" y="21330"/>
                  </a:cubicBezTo>
                  <a:cubicBezTo>
                    <a:pt x="18960" y="21330"/>
                    <a:pt x="18105" y="19818"/>
                    <a:pt x="18169" y="19298"/>
                  </a:cubicBezTo>
                  <a:cubicBezTo>
                    <a:pt x="18235" y="18777"/>
                    <a:pt x="19752" y="19250"/>
                    <a:pt x="20544" y="18588"/>
                  </a:cubicBezTo>
                  <a:close/>
                  <a:moveTo>
                    <a:pt x="14606" y="14902"/>
                  </a:moveTo>
                  <a:cubicBezTo>
                    <a:pt x="14871" y="15374"/>
                    <a:pt x="16784" y="14618"/>
                    <a:pt x="16256" y="14145"/>
                  </a:cubicBezTo>
                  <a:cubicBezTo>
                    <a:pt x="15729" y="13673"/>
                    <a:pt x="14410" y="14547"/>
                    <a:pt x="14606" y="14902"/>
                  </a:cubicBezTo>
                  <a:close/>
                  <a:moveTo>
                    <a:pt x="2865" y="13956"/>
                  </a:moveTo>
                  <a:cubicBezTo>
                    <a:pt x="1943" y="14807"/>
                    <a:pt x="-264" y="16220"/>
                    <a:pt x="27" y="16604"/>
                  </a:cubicBezTo>
                  <a:cubicBezTo>
                    <a:pt x="424" y="17123"/>
                    <a:pt x="2865" y="14523"/>
                    <a:pt x="4052" y="13909"/>
                  </a:cubicBezTo>
                  <a:cubicBezTo>
                    <a:pt x="5239" y="13295"/>
                    <a:pt x="5042" y="12776"/>
                    <a:pt x="4647" y="12208"/>
                  </a:cubicBezTo>
                  <a:cubicBezTo>
                    <a:pt x="4250" y="11640"/>
                    <a:pt x="3788" y="13106"/>
                    <a:pt x="2865" y="13956"/>
                  </a:cubicBezTo>
                  <a:close/>
                  <a:moveTo>
                    <a:pt x="10648" y="13058"/>
                  </a:moveTo>
                  <a:cubicBezTo>
                    <a:pt x="10979" y="13011"/>
                    <a:pt x="11771" y="13058"/>
                    <a:pt x="11836" y="12585"/>
                  </a:cubicBezTo>
                  <a:cubicBezTo>
                    <a:pt x="11901" y="12113"/>
                    <a:pt x="12628" y="13436"/>
                    <a:pt x="12034" y="13861"/>
                  </a:cubicBezTo>
                  <a:cubicBezTo>
                    <a:pt x="11440" y="14287"/>
                    <a:pt x="11440" y="15469"/>
                    <a:pt x="12365" y="15611"/>
                  </a:cubicBezTo>
                  <a:cubicBezTo>
                    <a:pt x="13288" y="15753"/>
                    <a:pt x="15002" y="13485"/>
                    <a:pt x="14739" y="13058"/>
                  </a:cubicBezTo>
                  <a:cubicBezTo>
                    <a:pt x="14475" y="12633"/>
                    <a:pt x="13683" y="13342"/>
                    <a:pt x="13882" y="12776"/>
                  </a:cubicBezTo>
                  <a:cubicBezTo>
                    <a:pt x="14079" y="12208"/>
                    <a:pt x="11506" y="10742"/>
                    <a:pt x="10517" y="10884"/>
                  </a:cubicBezTo>
                  <a:cubicBezTo>
                    <a:pt x="9527" y="11026"/>
                    <a:pt x="9871" y="13169"/>
                    <a:pt x="10648" y="13058"/>
                  </a:cubicBezTo>
                  <a:close/>
                  <a:moveTo>
                    <a:pt x="6955" y="8474"/>
                  </a:moveTo>
                  <a:cubicBezTo>
                    <a:pt x="7153" y="9135"/>
                    <a:pt x="7615" y="10507"/>
                    <a:pt x="9066" y="10174"/>
                  </a:cubicBezTo>
                  <a:cubicBezTo>
                    <a:pt x="10517" y="9845"/>
                    <a:pt x="6812" y="7998"/>
                    <a:pt x="6955" y="8474"/>
                  </a:cubicBezTo>
                  <a:close/>
                  <a:moveTo>
                    <a:pt x="11177" y="8048"/>
                  </a:moveTo>
                  <a:cubicBezTo>
                    <a:pt x="12432" y="7906"/>
                    <a:pt x="14146" y="9041"/>
                    <a:pt x="13882" y="9466"/>
                  </a:cubicBezTo>
                  <a:cubicBezTo>
                    <a:pt x="13617" y="9891"/>
                    <a:pt x="13947" y="11262"/>
                    <a:pt x="14542" y="10884"/>
                  </a:cubicBezTo>
                  <a:cubicBezTo>
                    <a:pt x="15135" y="10507"/>
                    <a:pt x="16059" y="10978"/>
                    <a:pt x="15464" y="11592"/>
                  </a:cubicBezTo>
                  <a:cubicBezTo>
                    <a:pt x="14871" y="12208"/>
                    <a:pt x="16388" y="12821"/>
                    <a:pt x="16585" y="13578"/>
                  </a:cubicBezTo>
                  <a:cubicBezTo>
                    <a:pt x="16784" y="14335"/>
                    <a:pt x="17443" y="13720"/>
                    <a:pt x="17313" y="13153"/>
                  </a:cubicBezTo>
                  <a:cubicBezTo>
                    <a:pt x="17181" y="12585"/>
                    <a:pt x="17443" y="12633"/>
                    <a:pt x="18302" y="12208"/>
                  </a:cubicBezTo>
                  <a:cubicBezTo>
                    <a:pt x="19160" y="11783"/>
                    <a:pt x="18235" y="11073"/>
                    <a:pt x="17708" y="10269"/>
                  </a:cubicBezTo>
                  <a:cubicBezTo>
                    <a:pt x="17181" y="9466"/>
                    <a:pt x="15200" y="9750"/>
                    <a:pt x="15200" y="8993"/>
                  </a:cubicBezTo>
                  <a:cubicBezTo>
                    <a:pt x="15200" y="8237"/>
                    <a:pt x="13750" y="8000"/>
                    <a:pt x="13683" y="7575"/>
                  </a:cubicBezTo>
                  <a:cubicBezTo>
                    <a:pt x="13617" y="7149"/>
                    <a:pt x="11704" y="6724"/>
                    <a:pt x="10584" y="7197"/>
                  </a:cubicBezTo>
                  <a:cubicBezTo>
                    <a:pt x="9462" y="7671"/>
                    <a:pt x="10253" y="6346"/>
                    <a:pt x="9461" y="5731"/>
                  </a:cubicBezTo>
                  <a:cubicBezTo>
                    <a:pt x="8669" y="5118"/>
                    <a:pt x="10055" y="4219"/>
                    <a:pt x="10979" y="3463"/>
                  </a:cubicBezTo>
                  <a:cubicBezTo>
                    <a:pt x="11901" y="2708"/>
                    <a:pt x="10715" y="1431"/>
                    <a:pt x="10846" y="863"/>
                  </a:cubicBezTo>
                  <a:cubicBezTo>
                    <a:pt x="10979" y="296"/>
                    <a:pt x="10912" y="107"/>
                    <a:pt x="10450" y="296"/>
                  </a:cubicBezTo>
                  <a:cubicBezTo>
                    <a:pt x="9990" y="486"/>
                    <a:pt x="8075" y="-270"/>
                    <a:pt x="7219" y="107"/>
                  </a:cubicBezTo>
                  <a:cubicBezTo>
                    <a:pt x="6361" y="486"/>
                    <a:pt x="7153" y="3605"/>
                    <a:pt x="6756" y="3842"/>
                  </a:cubicBezTo>
                  <a:cubicBezTo>
                    <a:pt x="6361" y="4077"/>
                    <a:pt x="5848" y="3336"/>
                    <a:pt x="5699" y="3652"/>
                  </a:cubicBezTo>
                  <a:cubicBezTo>
                    <a:pt x="5502" y="4077"/>
                    <a:pt x="5767" y="5826"/>
                    <a:pt x="6295" y="5826"/>
                  </a:cubicBezTo>
                  <a:cubicBezTo>
                    <a:pt x="6823" y="5826"/>
                    <a:pt x="7219" y="6300"/>
                    <a:pt x="6889" y="7056"/>
                  </a:cubicBezTo>
                  <a:cubicBezTo>
                    <a:pt x="6559" y="7812"/>
                    <a:pt x="7877" y="7906"/>
                    <a:pt x="9131" y="7575"/>
                  </a:cubicBezTo>
                  <a:cubicBezTo>
                    <a:pt x="10386" y="7245"/>
                    <a:pt x="9923" y="8190"/>
                    <a:pt x="11177" y="804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" name="Shape 2902"/>
            <p:cNvSpPr/>
            <p:nvPr/>
          </p:nvSpPr>
          <p:spPr>
            <a:xfrm>
              <a:off x="9186419" y="4783785"/>
              <a:ext cx="287605" cy="18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2" extrusionOk="0">
                  <a:moveTo>
                    <a:pt x="20090" y="2793"/>
                  </a:moveTo>
                  <a:cubicBezTo>
                    <a:pt x="19285" y="2002"/>
                    <a:pt x="18580" y="1449"/>
                    <a:pt x="19585" y="2950"/>
                  </a:cubicBezTo>
                  <a:cubicBezTo>
                    <a:pt x="20594" y="4452"/>
                    <a:pt x="20051" y="5725"/>
                    <a:pt x="20643" y="5480"/>
                  </a:cubicBezTo>
                  <a:cubicBezTo>
                    <a:pt x="21600" y="5086"/>
                    <a:pt x="20896" y="3584"/>
                    <a:pt x="20090" y="2793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3"/>
                    <a:pt x="16313" y="7690"/>
                  </a:cubicBezTo>
                  <a:cubicBezTo>
                    <a:pt x="15056" y="8481"/>
                    <a:pt x="12769" y="6786"/>
                    <a:pt x="12688" y="7928"/>
                  </a:cubicBezTo>
                  <a:cubicBezTo>
                    <a:pt x="12639" y="8639"/>
                    <a:pt x="14099" y="9905"/>
                    <a:pt x="15458" y="9905"/>
                  </a:cubicBezTo>
                  <a:cubicBezTo>
                    <a:pt x="16817" y="9905"/>
                    <a:pt x="18982" y="7770"/>
                    <a:pt x="18982" y="7139"/>
                  </a:cubicBezTo>
                  <a:cubicBezTo>
                    <a:pt x="18982" y="6507"/>
                    <a:pt x="19838" y="5401"/>
                    <a:pt x="19486" y="4768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3"/>
                  </a:cubicBezTo>
                  <a:cubicBezTo>
                    <a:pt x="14350" y="17412"/>
                    <a:pt x="13293" y="17490"/>
                    <a:pt x="12588" y="16779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2"/>
                    <a:pt x="10976" y="11009"/>
                  </a:cubicBezTo>
                  <a:cubicBezTo>
                    <a:pt x="11882" y="11089"/>
                    <a:pt x="12034" y="10298"/>
                    <a:pt x="11329" y="9272"/>
                  </a:cubicBezTo>
                  <a:cubicBezTo>
                    <a:pt x="10624" y="8244"/>
                    <a:pt x="8056" y="7850"/>
                    <a:pt x="7955" y="6350"/>
                  </a:cubicBezTo>
                  <a:cubicBezTo>
                    <a:pt x="7854" y="4847"/>
                    <a:pt x="3273" y="1291"/>
                    <a:pt x="1259" y="579"/>
                  </a:cubicBezTo>
                  <a:cubicBezTo>
                    <a:pt x="901" y="454"/>
                    <a:pt x="470" y="248"/>
                    <a:pt x="0" y="0"/>
                  </a:cubicBezTo>
                  <a:lnTo>
                    <a:pt x="0" y="16864"/>
                  </a:lnTo>
                  <a:cubicBezTo>
                    <a:pt x="467" y="17356"/>
                    <a:pt x="1048" y="17751"/>
                    <a:pt x="1812" y="17807"/>
                  </a:cubicBezTo>
                  <a:cubicBezTo>
                    <a:pt x="4027" y="17964"/>
                    <a:pt x="3475" y="15988"/>
                    <a:pt x="3876" y="15988"/>
                  </a:cubicBezTo>
                  <a:cubicBezTo>
                    <a:pt x="4281" y="15988"/>
                    <a:pt x="4431" y="14882"/>
                    <a:pt x="4885" y="14013"/>
                  </a:cubicBezTo>
                  <a:cubicBezTo>
                    <a:pt x="5337" y="13146"/>
                    <a:pt x="7301" y="13854"/>
                    <a:pt x="8459" y="15276"/>
                  </a:cubicBezTo>
                  <a:cubicBezTo>
                    <a:pt x="9617" y="16700"/>
                    <a:pt x="10976" y="20888"/>
                    <a:pt x="12184" y="20493"/>
                  </a:cubicBezTo>
                  <a:cubicBezTo>
                    <a:pt x="13394" y="20098"/>
                    <a:pt x="14652" y="21600"/>
                    <a:pt x="15760" y="21519"/>
                  </a:cubicBezTo>
                  <a:cubicBezTo>
                    <a:pt x="16868" y="21439"/>
                    <a:pt x="15860" y="20098"/>
                    <a:pt x="15508" y="1986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" name="Shape 2903"/>
            <p:cNvSpPr/>
            <p:nvPr/>
          </p:nvSpPr>
          <p:spPr>
            <a:xfrm>
              <a:off x="7793547" y="4492869"/>
              <a:ext cx="48487" cy="89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19961" extrusionOk="0">
                  <a:moveTo>
                    <a:pt x="4626" y="1"/>
                  </a:moveTo>
                  <a:cubicBezTo>
                    <a:pt x="1964" y="156"/>
                    <a:pt x="2554" y="2921"/>
                    <a:pt x="1073" y="4920"/>
                  </a:cubicBezTo>
                  <a:cubicBezTo>
                    <a:pt x="-405" y="6921"/>
                    <a:pt x="-104" y="8916"/>
                    <a:pt x="486" y="11839"/>
                  </a:cubicBezTo>
                  <a:cubicBezTo>
                    <a:pt x="1073" y="14765"/>
                    <a:pt x="486" y="17840"/>
                    <a:pt x="5517" y="19531"/>
                  </a:cubicBezTo>
                  <a:cubicBezTo>
                    <a:pt x="11290" y="21472"/>
                    <a:pt x="20605" y="16455"/>
                    <a:pt x="20905" y="12148"/>
                  </a:cubicBezTo>
                  <a:cubicBezTo>
                    <a:pt x="21195" y="7843"/>
                    <a:pt x="6861" y="-128"/>
                    <a:pt x="4626" y="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" name="Shape 2904"/>
            <p:cNvSpPr/>
            <p:nvPr/>
          </p:nvSpPr>
          <p:spPr>
            <a:xfrm>
              <a:off x="6929614" y="4995361"/>
              <a:ext cx="167860" cy="32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0854" extrusionOk="0">
                  <a:moveTo>
                    <a:pt x="17764" y="258"/>
                  </a:moveTo>
                  <a:cubicBezTo>
                    <a:pt x="17382" y="-455"/>
                    <a:pt x="17077" y="518"/>
                    <a:pt x="16737" y="691"/>
                  </a:cubicBezTo>
                  <a:cubicBezTo>
                    <a:pt x="16393" y="865"/>
                    <a:pt x="16223" y="1386"/>
                    <a:pt x="16306" y="1734"/>
                  </a:cubicBezTo>
                  <a:cubicBezTo>
                    <a:pt x="16393" y="2082"/>
                    <a:pt x="15278" y="2428"/>
                    <a:pt x="14594" y="2385"/>
                  </a:cubicBezTo>
                  <a:cubicBezTo>
                    <a:pt x="13908" y="2341"/>
                    <a:pt x="12792" y="2559"/>
                    <a:pt x="13137" y="3036"/>
                  </a:cubicBezTo>
                  <a:cubicBezTo>
                    <a:pt x="13476" y="3514"/>
                    <a:pt x="12623" y="3427"/>
                    <a:pt x="13051" y="3817"/>
                  </a:cubicBezTo>
                  <a:cubicBezTo>
                    <a:pt x="13476" y="4209"/>
                    <a:pt x="12108" y="4687"/>
                    <a:pt x="10906" y="4730"/>
                  </a:cubicBezTo>
                  <a:cubicBezTo>
                    <a:pt x="9706" y="4773"/>
                    <a:pt x="8165" y="5860"/>
                    <a:pt x="6878" y="5772"/>
                  </a:cubicBezTo>
                  <a:cubicBezTo>
                    <a:pt x="5591" y="5685"/>
                    <a:pt x="4306" y="6206"/>
                    <a:pt x="3193" y="6120"/>
                  </a:cubicBezTo>
                  <a:cubicBezTo>
                    <a:pt x="2075" y="6032"/>
                    <a:pt x="2849" y="7293"/>
                    <a:pt x="1991" y="8075"/>
                  </a:cubicBezTo>
                  <a:cubicBezTo>
                    <a:pt x="1133" y="8856"/>
                    <a:pt x="1563" y="9767"/>
                    <a:pt x="2333" y="10722"/>
                  </a:cubicBezTo>
                  <a:cubicBezTo>
                    <a:pt x="3105" y="11678"/>
                    <a:pt x="3706" y="12460"/>
                    <a:pt x="1647" y="13719"/>
                  </a:cubicBezTo>
                  <a:cubicBezTo>
                    <a:pt x="-408" y="14979"/>
                    <a:pt x="-238" y="16368"/>
                    <a:pt x="534" y="17236"/>
                  </a:cubicBezTo>
                  <a:cubicBezTo>
                    <a:pt x="1305" y="18105"/>
                    <a:pt x="1305" y="19408"/>
                    <a:pt x="2421" y="20016"/>
                  </a:cubicBezTo>
                  <a:cubicBezTo>
                    <a:pt x="3536" y="20625"/>
                    <a:pt x="6621" y="21145"/>
                    <a:pt x="7563" y="20668"/>
                  </a:cubicBezTo>
                  <a:cubicBezTo>
                    <a:pt x="8505" y="20190"/>
                    <a:pt x="9497" y="20733"/>
                    <a:pt x="10562" y="20103"/>
                  </a:cubicBezTo>
                  <a:cubicBezTo>
                    <a:pt x="11590" y="19495"/>
                    <a:pt x="13307" y="16151"/>
                    <a:pt x="14763" y="13936"/>
                  </a:cubicBezTo>
                  <a:cubicBezTo>
                    <a:pt x="16220" y="11722"/>
                    <a:pt x="18106" y="8811"/>
                    <a:pt x="17935" y="8204"/>
                  </a:cubicBezTo>
                  <a:cubicBezTo>
                    <a:pt x="17764" y="7596"/>
                    <a:pt x="18965" y="7205"/>
                    <a:pt x="18451" y="6553"/>
                  </a:cubicBezTo>
                  <a:cubicBezTo>
                    <a:pt x="17935" y="5902"/>
                    <a:pt x="18621" y="5120"/>
                    <a:pt x="19221" y="5641"/>
                  </a:cubicBezTo>
                  <a:cubicBezTo>
                    <a:pt x="19822" y="6163"/>
                    <a:pt x="20678" y="6163"/>
                    <a:pt x="20936" y="5469"/>
                  </a:cubicBezTo>
                  <a:cubicBezTo>
                    <a:pt x="21192" y="4773"/>
                    <a:pt x="19907" y="3687"/>
                    <a:pt x="19822" y="2689"/>
                  </a:cubicBezTo>
                  <a:cubicBezTo>
                    <a:pt x="19736" y="1690"/>
                    <a:pt x="18023" y="735"/>
                    <a:pt x="17764" y="2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" name="Shape 2905"/>
            <p:cNvSpPr/>
            <p:nvPr/>
          </p:nvSpPr>
          <p:spPr>
            <a:xfrm>
              <a:off x="6920799" y="4263662"/>
              <a:ext cx="275865" cy="16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0982" extrusionOk="0">
                  <a:moveTo>
                    <a:pt x="19639" y="20578"/>
                  </a:moveTo>
                  <a:cubicBezTo>
                    <a:pt x="20237" y="21600"/>
                    <a:pt x="21414" y="20409"/>
                    <a:pt x="21477" y="20000"/>
                  </a:cubicBezTo>
                  <a:cubicBezTo>
                    <a:pt x="21539" y="19591"/>
                    <a:pt x="18964" y="19427"/>
                    <a:pt x="19639" y="20578"/>
                  </a:cubicBezTo>
                  <a:close/>
                  <a:moveTo>
                    <a:pt x="15237" y="834"/>
                  </a:moveTo>
                  <a:cubicBezTo>
                    <a:pt x="14307" y="1174"/>
                    <a:pt x="11984" y="920"/>
                    <a:pt x="11674" y="1174"/>
                  </a:cubicBezTo>
                  <a:cubicBezTo>
                    <a:pt x="11364" y="1432"/>
                    <a:pt x="9197" y="3987"/>
                    <a:pt x="8887" y="5179"/>
                  </a:cubicBezTo>
                  <a:cubicBezTo>
                    <a:pt x="8577" y="6370"/>
                    <a:pt x="8112" y="6541"/>
                    <a:pt x="7648" y="5945"/>
                  </a:cubicBezTo>
                  <a:cubicBezTo>
                    <a:pt x="7183" y="5348"/>
                    <a:pt x="5272" y="5518"/>
                    <a:pt x="5119" y="5262"/>
                  </a:cubicBezTo>
                  <a:cubicBezTo>
                    <a:pt x="4963" y="5007"/>
                    <a:pt x="3570" y="4753"/>
                    <a:pt x="2898" y="4922"/>
                  </a:cubicBezTo>
                  <a:cubicBezTo>
                    <a:pt x="2227" y="5093"/>
                    <a:pt x="1865" y="4412"/>
                    <a:pt x="1556" y="4582"/>
                  </a:cubicBezTo>
                  <a:cubicBezTo>
                    <a:pt x="1246" y="4750"/>
                    <a:pt x="936" y="5348"/>
                    <a:pt x="783" y="5687"/>
                  </a:cubicBezTo>
                  <a:cubicBezTo>
                    <a:pt x="627" y="6028"/>
                    <a:pt x="936" y="6966"/>
                    <a:pt x="834" y="7307"/>
                  </a:cubicBezTo>
                  <a:cubicBezTo>
                    <a:pt x="806" y="7395"/>
                    <a:pt x="475" y="7684"/>
                    <a:pt x="0" y="8059"/>
                  </a:cubicBezTo>
                  <a:cubicBezTo>
                    <a:pt x="163" y="8718"/>
                    <a:pt x="258" y="9402"/>
                    <a:pt x="153" y="9898"/>
                  </a:cubicBezTo>
                  <a:cubicBezTo>
                    <a:pt x="-61" y="10913"/>
                    <a:pt x="127" y="13291"/>
                    <a:pt x="688" y="14655"/>
                  </a:cubicBezTo>
                  <a:cubicBezTo>
                    <a:pt x="1249" y="16021"/>
                    <a:pt x="1034" y="18533"/>
                    <a:pt x="1301" y="19019"/>
                  </a:cubicBezTo>
                  <a:cubicBezTo>
                    <a:pt x="1569" y="19503"/>
                    <a:pt x="3652" y="19415"/>
                    <a:pt x="4586" y="18401"/>
                  </a:cubicBezTo>
                  <a:cubicBezTo>
                    <a:pt x="5522" y="17389"/>
                    <a:pt x="6163" y="17211"/>
                    <a:pt x="6912" y="17211"/>
                  </a:cubicBezTo>
                  <a:cubicBezTo>
                    <a:pt x="7659" y="17211"/>
                    <a:pt x="8647" y="16155"/>
                    <a:pt x="8887" y="15624"/>
                  </a:cubicBezTo>
                  <a:cubicBezTo>
                    <a:pt x="9127" y="15095"/>
                    <a:pt x="10224" y="15052"/>
                    <a:pt x="10677" y="15142"/>
                  </a:cubicBezTo>
                  <a:cubicBezTo>
                    <a:pt x="11131" y="15229"/>
                    <a:pt x="11586" y="14392"/>
                    <a:pt x="12093" y="13555"/>
                  </a:cubicBezTo>
                  <a:cubicBezTo>
                    <a:pt x="12600" y="12716"/>
                    <a:pt x="14204" y="12366"/>
                    <a:pt x="15913" y="11484"/>
                  </a:cubicBezTo>
                  <a:cubicBezTo>
                    <a:pt x="17622" y="10604"/>
                    <a:pt x="17247" y="9281"/>
                    <a:pt x="17647" y="8486"/>
                  </a:cubicBezTo>
                  <a:cubicBezTo>
                    <a:pt x="17984" y="7824"/>
                    <a:pt x="18454" y="8016"/>
                    <a:pt x="19194" y="7529"/>
                  </a:cubicBezTo>
                  <a:cubicBezTo>
                    <a:pt x="18363" y="4723"/>
                    <a:pt x="17442" y="1580"/>
                    <a:pt x="16980" y="0"/>
                  </a:cubicBezTo>
                  <a:cubicBezTo>
                    <a:pt x="16158" y="417"/>
                    <a:pt x="15495" y="740"/>
                    <a:pt x="15237" y="83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5" name="Shape 2906"/>
            <p:cNvSpPr/>
            <p:nvPr/>
          </p:nvSpPr>
          <p:spPr>
            <a:xfrm>
              <a:off x="7520262" y="5965081"/>
              <a:ext cx="47012" cy="2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2" h="16951" extrusionOk="0">
                  <a:moveTo>
                    <a:pt x="5562" y="714"/>
                  </a:moveTo>
                  <a:cubicBezTo>
                    <a:pt x="4497" y="-3262"/>
                    <a:pt x="-4365" y="10430"/>
                    <a:pt x="2726" y="15502"/>
                  </a:cubicBezTo>
                  <a:cubicBezTo>
                    <a:pt x="5910" y="17763"/>
                    <a:pt x="7327" y="12647"/>
                    <a:pt x="9453" y="15502"/>
                  </a:cubicBezTo>
                  <a:cubicBezTo>
                    <a:pt x="11570" y="18338"/>
                    <a:pt x="15819" y="17203"/>
                    <a:pt x="16528" y="10381"/>
                  </a:cubicBezTo>
                  <a:cubicBezTo>
                    <a:pt x="17235" y="3550"/>
                    <a:pt x="6620" y="4695"/>
                    <a:pt x="5562" y="71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6" name="Shape 2907"/>
            <p:cNvSpPr/>
            <p:nvPr/>
          </p:nvSpPr>
          <p:spPr>
            <a:xfrm>
              <a:off x="9512598" y="4854310"/>
              <a:ext cx="181324" cy="12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4" y="12896"/>
                    <a:pt x="17966" y="16006"/>
                    <a:pt x="18320" y="16086"/>
                  </a:cubicBezTo>
                  <a:cubicBezTo>
                    <a:pt x="18673" y="16168"/>
                    <a:pt x="16651" y="9709"/>
                    <a:pt x="16195" y="11095"/>
                  </a:cubicBezTo>
                  <a:close/>
                  <a:moveTo>
                    <a:pt x="18260" y="18378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8"/>
                  </a:cubicBezTo>
                  <a:close/>
                  <a:moveTo>
                    <a:pt x="13421" y="14778"/>
                  </a:moveTo>
                  <a:cubicBezTo>
                    <a:pt x="13658" y="16416"/>
                    <a:pt x="15427" y="17396"/>
                    <a:pt x="16137" y="16824"/>
                  </a:cubicBezTo>
                  <a:cubicBezTo>
                    <a:pt x="16843" y="16251"/>
                    <a:pt x="13178" y="13086"/>
                    <a:pt x="13421" y="14778"/>
                  </a:cubicBezTo>
                  <a:close/>
                  <a:moveTo>
                    <a:pt x="13893" y="11260"/>
                  </a:moveTo>
                  <a:cubicBezTo>
                    <a:pt x="14543" y="10688"/>
                    <a:pt x="10240" y="7420"/>
                    <a:pt x="10174" y="8478"/>
                  </a:cubicBezTo>
                  <a:cubicBezTo>
                    <a:pt x="10116" y="9459"/>
                    <a:pt x="13244" y="11834"/>
                    <a:pt x="13893" y="11260"/>
                  </a:cubicBezTo>
                  <a:close/>
                  <a:moveTo>
                    <a:pt x="5041" y="4714"/>
                  </a:moveTo>
                  <a:cubicBezTo>
                    <a:pt x="4982" y="5123"/>
                    <a:pt x="6870" y="7660"/>
                    <a:pt x="7284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7" y="131"/>
                  </a:moveTo>
                  <a:cubicBezTo>
                    <a:pt x="-153" y="1115"/>
                    <a:pt x="2372" y="6307"/>
                    <a:pt x="3310" y="5479"/>
                  </a:cubicBezTo>
                  <a:cubicBezTo>
                    <a:pt x="5041" y="3954"/>
                    <a:pt x="163" y="-849"/>
                    <a:pt x="7" y="1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7" name="Shape 2908"/>
            <p:cNvSpPr/>
            <p:nvPr/>
          </p:nvSpPr>
          <p:spPr>
            <a:xfrm>
              <a:off x="9512598" y="4854310"/>
              <a:ext cx="181324" cy="12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4" y="12896"/>
                    <a:pt x="17966" y="16006"/>
                    <a:pt x="18320" y="16086"/>
                  </a:cubicBezTo>
                  <a:cubicBezTo>
                    <a:pt x="18673" y="16168"/>
                    <a:pt x="16651" y="9709"/>
                    <a:pt x="16195" y="11095"/>
                  </a:cubicBezTo>
                  <a:close/>
                  <a:moveTo>
                    <a:pt x="18260" y="18378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8"/>
                  </a:cubicBezTo>
                  <a:close/>
                  <a:moveTo>
                    <a:pt x="13421" y="14778"/>
                  </a:moveTo>
                  <a:cubicBezTo>
                    <a:pt x="13658" y="16416"/>
                    <a:pt x="15427" y="17396"/>
                    <a:pt x="16137" y="16824"/>
                  </a:cubicBezTo>
                  <a:cubicBezTo>
                    <a:pt x="16843" y="16251"/>
                    <a:pt x="13178" y="13086"/>
                    <a:pt x="13421" y="14778"/>
                  </a:cubicBezTo>
                  <a:close/>
                  <a:moveTo>
                    <a:pt x="13893" y="11260"/>
                  </a:moveTo>
                  <a:cubicBezTo>
                    <a:pt x="14543" y="10688"/>
                    <a:pt x="10240" y="7420"/>
                    <a:pt x="10174" y="8478"/>
                  </a:cubicBezTo>
                  <a:cubicBezTo>
                    <a:pt x="10116" y="9459"/>
                    <a:pt x="13244" y="11834"/>
                    <a:pt x="13893" y="11260"/>
                  </a:cubicBezTo>
                  <a:close/>
                  <a:moveTo>
                    <a:pt x="5041" y="4714"/>
                  </a:moveTo>
                  <a:cubicBezTo>
                    <a:pt x="4982" y="5123"/>
                    <a:pt x="6870" y="7660"/>
                    <a:pt x="7284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7" y="131"/>
                  </a:moveTo>
                  <a:cubicBezTo>
                    <a:pt x="-153" y="1115"/>
                    <a:pt x="2372" y="6307"/>
                    <a:pt x="3310" y="5479"/>
                  </a:cubicBezTo>
                  <a:cubicBezTo>
                    <a:pt x="5041" y="3954"/>
                    <a:pt x="163" y="-849"/>
                    <a:pt x="7" y="1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8" name="Shape 2909"/>
            <p:cNvSpPr/>
            <p:nvPr/>
          </p:nvSpPr>
          <p:spPr>
            <a:xfrm>
              <a:off x="8534061" y="4968914"/>
              <a:ext cx="947831" cy="84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9" name="Shape 2910"/>
            <p:cNvSpPr/>
            <p:nvPr/>
          </p:nvSpPr>
          <p:spPr>
            <a:xfrm>
              <a:off x="9785883" y="5568378"/>
              <a:ext cx="280845" cy="344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59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8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2" y="3631"/>
                    <a:pt x="14986" y="3631"/>
                  </a:cubicBezTo>
                  <a:cubicBezTo>
                    <a:pt x="14680" y="3631"/>
                    <a:pt x="14334" y="3278"/>
                    <a:pt x="14334" y="2635"/>
                  </a:cubicBezTo>
                  <a:cubicBezTo>
                    <a:pt x="14334" y="1992"/>
                    <a:pt x="13682" y="2057"/>
                    <a:pt x="13682" y="1317"/>
                  </a:cubicBezTo>
                  <a:cubicBezTo>
                    <a:pt x="13682" y="578"/>
                    <a:pt x="12301" y="0"/>
                    <a:pt x="11534" y="0"/>
                  </a:cubicBezTo>
                  <a:cubicBezTo>
                    <a:pt x="10767" y="0"/>
                    <a:pt x="11687" y="1157"/>
                    <a:pt x="12070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5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3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1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4" y="8743"/>
                    <a:pt x="18131" y="8035"/>
                    <a:pt x="18438" y="7681"/>
                  </a:cubicBezTo>
                  <a:cubicBezTo>
                    <a:pt x="18745" y="7328"/>
                    <a:pt x="19165" y="7361"/>
                    <a:pt x="19588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1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3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3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0" y="18868"/>
                    <a:pt x="6817" y="18418"/>
                    <a:pt x="7315" y="18161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4" y="16168"/>
                    <a:pt x="8734" y="15654"/>
                    <a:pt x="10115" y="15654"/>
                  </a:cubicBezTo>
                  <a:cubicBezTo>
                    <a:pt x="11496" y="15654"/>
                    <a:pt x="10767" y="15429"/>
                    <a:pt x="10690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8" y="11089"/>
                    <a:pt x="13489" y="10768"/>
                    <a:pt x="12952" y="1044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0" name="Shape 2911"/>
            <p:cNvSpPr/>
            <p:nvPr/>
          </p:nvSpPr>
          <p:spPr>
            <a:xfrm>
              <a:off x="10041537" y="5109964"/>
              <a:ext cx="57220" cy="47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6" h="18072" extrusionOk="0">
                  <a:moveTo>
                    <a:pt x="11167" y="5744"/>
                  </a:moveTo>
                  <a:cubicBezTo>
                    <a:pt x="13085" y="6522"/>
                    <a:pt x="19346" y="4188"/>
                    <a:pt x="19346" y="881"/>
                  </a:cubicBezTo>
                  <a:cubicBezTo>
                    <a:pt x="19346" y="-2427"/>
                    <a:pt x="8280" y="4569"/>
                    <a:pt x="11167" y="5744"/>
                  </a:cubicBezTo>
                  <a:close/>
                  <a:moveTo>
                    <a:pt x="383" y="16058"/>
                  </a:moveTo>
                  <a:cubicBezTo>
                    <a:pt x="3340" y="19173"/>
                    <a:pt x="9255" y="18978"/>
                    <a:pt x="9426" y="13333"/>
                  </a:cubicBezTo>
                  <a:cubicBezTo>
                    <a:pt x="9604" y="7688"/>
                    <a:pt x="-2254" y="13284"/>
                    <a:pt x="383" y="160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1" name="Shape 2912"/>
            <p:cNvSpPr/>
            <p:nvPr/>
          </p:nvSpPr>
          <p:spPr>
            <a:xfrm>
              <a:off x="7158821" y="3655383"/>
              <a:ext cx="328388" cy="205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048" extrusionOk="0">
                  <a:moveTo>
                    <a:pt x="21263" y="13370"/>
                  </a:moveTo>
                  <a:cubicBezTo>
                    <a:pt x="21263" y="13370"/>
                    <a:pt x="20280" y="12596"/>
                    <a:pt x="19923" y="12665"/>
                  </a:cubicBezTo>
                  <a:cubicBezTo>
                    <a:pt x="19565" y="12736"/>
                    <a:pt x="18985" y="11400"/>
                    <a:pt x="18359" y="11046"/>
                  </a:cubicBezTo>
                  <a:cubicBezTo>
                    <a:pt x="17734" y="10694"/>
                    <a:pt x="16886" y="10062"/>
                    <a:pt x="16618" y="9427"/>
                  </a:cubicBezTo>
                  <a:cubicBezTo>
                    <a:pt x="16350" y="8794"/>
                    <a:pt x="15233" y="8160"/>
                    <a:pt x="15099" y="7667"/>
                  </a:cubicBezTo>
                  <a:cubicBezTo>
                    <a:pt x="14965" y="7174"/>
                    <a:pt x="14742" y="6328"/>
                    <a:pt x="14428" y="5695"/>
                  </a:cubicBezTo>
                  <a:cubicBezTo>
                    <a:pt x="14116" y="5061"/>
                    <a:pt x="14117" y="4217"/>
                    <a:pt x="13804" y="4146"/>
                  </a:cubicBezTo>
                  <a:cubicBezTo>
                    <a:pt x="13491" y="4077"/>
                    <a:pt x="11570" y="4146"/>
                    <a:pt x="11570" y="3725"/>
                  </a:cubicBezTo>
                  <a:cubicBezTo>
                    <a:pt x="11570" y="3303"/>
                    <a:pt x="11436" y="1330"/>
                    <a:pt x="11035" y="1190"/>
                  </a:cubicBezTo>
                  <a:cubicBezTo>
                    <a:pt x="10632" y="1048"/>
                    <a:pt x="10096" y="908"/>
                    <a:pt x="9873" y="556"/>
                  </a:cubicBezTo>
                  <a:cubicBezTo>
                    <a:pt x="9650" y="202"/>
                    <a:pt x="8934" y="-220"/>
                    <a:pt x="8801" y="134"/>
                  </a:cubicBezTo>
                  <a:cubicBezTo>
                    <a:pt x="8667" y="484"/>
                    <a:pt x="8310" y="625"/>
                    <a:pt x="8176" y="625"/>
                  </a:cubicBezTo>
                  <a:cubicBezTo>
                    <a:pt x="8042" y="625"/>
                    <a:pt x="8087" y="1612"/>
                    <a:pt x="7640" y="1541"/>
                  </a:cubicBezTo>
                  <a:cubicBezTo>
                    <a:pt x="7193" y="1471"/>
                    <a:pt x="6568" y="2317"/>
                    <a:pt x="6568" y="2808"/>
                  </a:cubicBezTo>
                  <a:cubicBezTo>
                    <a:pt x="6568" y="3303"/>
                    <a:pt x="6613" y="4005"/>
                    <a:pt x="6032" y="3936"/>
                  </a:cubicBezTo>
                  <a:cubicBezTo>
                    <a:pt x="5741" y="3899"/>
                    <a:pt x="5327" y="3812"/>
                    <a:pt x="4969" y="3538"/>
                  </a:cubicBezTo>
                  <a:cubicBezTo>
                    <a:pt x="4886" y="3641"/>
                    <a:pt x="4402" y="4169"/>
                    <a:pt x="3913" y="3141"/>
                  </a:cubicBezTo>
                  <a:cubicBezTo>
                    <a:pt x="3376" y="2011"/>
                    <a:pt x="2540" y="883"/>
                    <a:pt x="2065" y="883"/>
                  </a:cubicBezTo>
                  <a:cubicBezTo>
                    <a:pt x="1635" y="883"/>
                    <a:pt x="154" y="888"/>
                    <a:pt x="504" y="2182"/>
                  </a:cubicBezTo>
                  <a:cubicBezTo>
                    <a:pt x="608" y="1893"/>
                    <a:pt x="809" y="1700"/>
                    <a:pt x="1208" y="1753"/>
                  </a:cubicBezTo>
                  <a:cubicBezTo>
                    <a:pt x="2279" y="1893"/>
                    <a:pt x="1788" y="3864"/>
                    <a:pt x="2369" y="3936"/>
                  </a:cubicBezTo>
                  <a:cubicBezTo>
                    <a:pt x="2950" y="4005"/>
                    <a:pt x="3620" y="5415"/>
                    <a:pt x="3083" y="5343"/>
                  </a:cubicBezTo>
                  <a:cubicBezTo>
                    <a:pt x="2548" y="5273"/>
                    <a:pt x="2100" y="6118"/>
                    <a:pt x="1565" y="5837"/>
                  </a:cubicBezTo>
                  <a:cubicBezTo>
                    <a:pt x="1029" y="5555"/>
                    <a:pt x="359" y="4851"/>
                    <a:pt x="180" y="5837"/>
                  </a:cubicBezTo>
                  <a:cubicBezTo>
                    <a:pt x="2" y="6821"/>
                    <a:pt x="-223" y="7878"/>
                    <a:pt x="493" y="7807"/>
                  </a:cubicBezTo>
                  <a:cubicBezTo>
                    <a:pt x="1208" y="7738"/>
                    <a:pt x="1073" y="8512"/>
                    <a:pt x="582" y="9286"/>
                  </a:cubicBezTo>
                  <a:cubicBezTo>
                    <a:pt x="91" y="10062"/>
                    <a:pt x="1342" y="9145"/>
                    <a:pt x="1430" y="9850"/>
                  </a:cubicBezTo>
                  <a:cubicBezTo>
                    <a:pt x="1520" y="10553"/>
                    <a:pt x="1921" y="10624"/>
                    <a:pt x="1745" y="11750"/>
                  </a:cubicBezTo>
                  <a:cubicBezTo>
                    <a:pt x="1631" y="12463"/>
                    <a:pt x="1714" y="13886"/>
                    <a:pt x="1746" y="14938"/>
                  </a:cubicBezTo>
                  <a:cubicBezTo>
                    <a:pt x="2220" y="14932"/>
                    <a:pt x="2858" y="14869"/>
                    <a:pt x="2994" y="14566"/>
                  </a:cubicBezTo>
                  <a:cubicBezTo>
                    <a:pt x="3218" y="14074"/>
                    <a:pt x="3932" y="13087"/>
                    <a:pt x="4334" y="13087"/>
                  </a:cubicBezTo>
                  <a:cubicBezTo>
                    <a:pt x="4736" y="13087"/>
                    <a:pt x="5183" y="13370"/>
                    <a:pt x="5406" y="12876"/>
                  </a:cubicBezTo>
                  <a:cubicBezTo>
                    <a:pt x="5629" y="12384"/>
                    <a:pt x="6925" y="12524"/>
                    <a:pt x="7148" y="12947"/>
                  </a:cubicBezTo>
                  <a:cubicBezTo>
                    <a:pt x="7372" y="13370"/>
                    <a:pt x="8085" y="13721"/>
                    <a:pt x="8264" y="13721"/>
                  </a:cubicBezTo>
                  <a:cubicBezTo>
                    <a:pt x="8443" y="13721"/>
                    <a:pt x="8533" y="14354"/>
                    <a:pt x="8980" y="14286"/>
                  </a:cubicBezTo>
                  <a:cubicBezTo>
                    <a:pt x="9426" y="14215"/>
                    <a:pt x="10275" y="14497"/>
                    <a:pt x="10275" y="14920"/>
                  </a:cubicBezTo>
                  <a:cubicBezTo>
                    <a:pt x="10275" y="15342"/>
                    <a:pt x="10587" y="15764"/>
                    <a:pt x="10945" y="15764"/>
                  </a:cubicBezTo>
                  <a:cubicBezTo>
                    <a:pt x="11302" y="15764"/>
                    <a:pt x="11615" y="17173"/>
                    <a:pt x="11972" y="17101"/>
                  </a:cubicBezTo>
                  <a:cubicBezTo>
                    <a:pt x="12330" y="17032"/>
                    <a:pt x="13043" y="17032"/>
                    <a:pt x="13043" y="17383"/>
                  </a:cubicBezTo>
                  <a:cubicBezTo>
                    <a:pt x="13043" y="17678"/>
                    <a:pt x="13109" y="19345"/>
                    <a:pt x="13313" y="20297"/>
                  </a:cubicBezTo>
                  <a:cubicBezTo>
                    <a:pt x="13437" y="20194"/>
                    <a:pt x="13563" y="20177"/>
                    <a:pt x="13634" y="20250"/>
                  </a:cubicBezTo>
                  <a:cubicBezTo>
                    <a:pt x="13813" y="20439"/>
                    <a:pt x="14589" y="20063"/>
                    <a:pt x="14708" y="20721"/>
                  </a:cubicBezTo>
                  <a:cubicBezTo>
                    <a:pt x="14827" y="21380"/>
                    <a:pt x="16079" y="21002"/>
                    <a:pt x="16020" y="19968"/>
                  </a:cubicBezTo>
                  <a:cubicBezTo>
                    <a:pt x="15960" y="18934"/>
                    <a:pt x="17988" y="18934"/>
                    <a:pt x="18167" y="17995"/>
                  </a:cubicBezTo>
                  <a:cubicBezTo>
                    <a:pt x="18346" y="17055"/>
                    <a:pt x="18585" y="15361"/>
                    <a:pt x="19063" y="15643"/>
                  </a:cubicBezTo>
                  <a:cubicBezTo>
                    <a:pt x="19538" y="15926"/>
                    <a:pt x="19837" y="14422"/>
                    <a:pt x="20254" y="14516"/>
                  </a:cubicBezTo>
                  <a:cubicBezTo>
                    <a:pt x="20637" y="14602"/>
                    <a:pt x="20920" y="15072"/>
                    <a:pt x="21377" y="14938"/>
                  </a:cubicBezTo>
                  <a:cubicBezTo>
                    <a:pt x="21377" y="14938"/>
                    <a:pt x="21263" y="13370"/>
                    <a:pt x="21263" y="1337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2" name="Shape 2913"/>
            <p:cNvSpPr/>
            <p:nvPr/>
          </p:nvSpPr>
          <p:spPr>
            <a:xfrm>
              <a:off x="6956061" y="3725907"/>
              <a:ext cx="451901" cy="386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4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7" y="3071"/>
                    <a:pt x="166" y="3121"/>
                  </a:cubicBezTo>
                  <a:cubicBezTo>
                    <a:pt x="339" y="3172"/>
                    <a:pt x="726" y="3990"/>
                    <a:pt x="684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9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8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400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50"/>
                    <a:pt x="21119" y="18634"/>
                    <a:pt x="20860" y="1853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3" name="Shape 2914"/>
            <p:cNvSpPr/>
            <p:nvPr/>
          </p:nvSpPr>
          <p:spPr>
            <a:xfrm>
              <a:off x="7017771" y="3267494"/>
              <a:ext cx="943708" cy="43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4" name="Shape 2915"/>
            <p:cNvSpPr/>
            <p:nvPr/>
          </p:nvSpPr>
          <p:spPr>
            <a:xfrm>
              <a:off x="8322486" y="3258678"/>
              <a:ext cx="138080" cy="136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5" y="12538"/>
                  </a:moveTo>
                  <a:cubicBezTo>
                    <a:pt x="13377" y="15199"/>
                    <a:pt x="7614" y="15825"/>
                    <a:pt x="7614" y="18017"/>
                  </a:cubicBezTo>
                  <a:cubicBezTo>
                    <a:pt x="7614" y="20208"/>
                    <a:pt x="642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7"/>
                    <a:pt x="13094" y="11396"/>
                    <a:pt x="15649" y="7215"/>
                  </a:cubicBezTo>
                  <a:cubicBezTo>
                    <a:pt x="17468" y="4242"/>
                    <a:pt x="18985" y="-297"/>
                    <a:pt x="20045" y="15"/>
                  </a:cubicBezTo>
                  <a:cubicBezTo>
                    <a:pt x="21106" y="329"/>
                    <a:pt x="19136" y="9875"/>
                    <a:pt x="16255" y="125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5" name="Shape 2916"/>
            <p:cNvSpPr/>
            <p:nvPr/>
          </p:nvSpPr>
          <p:spPr>
            <a:xfrm>
              <a:off x="6391860" y="2174354"/>
              <a:ext cx="3780840" cy="1383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6" name="Shape 2917"/>
            <p:cNvSpPr/>
            <p:nvPr/>
          </p:nvSpPr>
          <p:spPr>
            <a:xfrm>
              <a:off x="8322486" y="3258678"/>
              <a:ext cx="138080" cy="136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5" y="12538"/>
                  </a:moveTo>
                  <a:cubicBezTo>
                    <a:pt x="13377" y="15199"/>
                    <a:pt x="7614" y="15825"/>
                    <a:pt x="7614" y="18017"/>
                  </a:cubicBezTo>
                  <a:cubicBezTo>
                    <a:pt x="7614" y="20208"/>
                    <a:pt x="642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7"/>
                    <a:pt x="13094" y="11396"/>
                    <a:pt x="15649" y="7215"/>
                  </a:cubicBezTo>
                  <a:cubicBezTo>
                    <a:pt x="17468" y="4242"/>
                    <a:pt x="18985" y="-297"/>
                    <a:pt x="20045" y="15"/>
                  </a:cubicBezTo>
                  <a:cubicBezTo>
                    <a:pt x="21106" y="329"/>
                    <a:pt x="19136" y="9875"/>
                    <a:pt x="16255" y="125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Shape 2918"/>
            <p:cNvSpPr/>
            <p:nvPr/>
          </p:nvSpPr>
          <p:spPr>
            <a:xfrm>
              <a:off x="6391860" y="2174354"/>
              <a:ext cx="3780840" cy="1383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8" name="Shape 2919"/>
            <p:cNvSpPr/>
            <p:nvPr/>
          </p:nvSpPr>
          <p:spPr>
            <a:xfrm>
              <a:off x="6224362" y="4589841"/>
              <a:ext cx="425424" cy="43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8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8" y="8430"/>
                    <a:pt x="19248" y="8430"/>
                  </a:cubicBezTo>
                  <a:cubicBezTo>
                    <a:pt x="19248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5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7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4" y="778"/>
                    <a:pt x="11538" y="1400"/>
                    <a:pt x="11538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3" y="2465"/>
                    <a:pt x="7082" y="2937"/>
                    <a:pt x="6931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8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9" y="15121"/>
                    <a:pt x="8117" y="14226"/>
                    <a:pt x="8431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6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50" y="18306"/>
                    <a:pt x="13257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9" y="19500"/>
                    <a:pt x="15068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8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9" y="19848"/>
                    <a:pt x="19457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9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5" y="15352"/>
                    <a:pt x="20545" y="15339"/>
                    <a:pt x="20554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9" name="Shape 2920"/>
            <p:cNvSpPr/>
            <p:nvPr/>
          </p:nvSpPr>
          <p:spPr>
            <a:xfrm>
              <a:off x="6603435" y="4766154"/>
              <a:ext cx="37355" cy="4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" y="10952"/>
                  </a:moveTo>
                  <a:cubicBezTo>
                    <a:pt x="2589" y="12765"/>
                    <a:pt x="3649" y="16907"/>
                    <a:pt x="4874" y="21600"/>
                  </a:cubicBezTo>
                  <a:cubicBezTo>
                    <a:pt x="7527" y="20297"/>
                    <a:pt x="9692" y="19297"/>
                    <a:pt x="10613" y="19012"/>
                  </a:cubicBezTo>
                  <a:cubicBezTo>
                    <a:pt x="14048" y="17967"/>
                    <a:pt x="21600" y="6958"/>
                    <a:pt x="21600" y="6958"/>
                  </a:cubicBezTo>
                  <a:lnTo>
                    <a:pt x="18165" y="5385"/>
                  </a:lnTo>
                  <a:cubicBezTo>
                    <a:pt x="18165" y="5385"/>
                    <a:pt x="18538" y="3090"/>
                    <a:pt x="17622" y="0"/>
                  </a:cubicBezTo>
                  <a:cubicBezTo>
                    <a:pt x="14546" y="281"/>
                    <a:pt x="11300" y="141"/>
                    <a:pt x="11300" y="141"/>
                  </a:cubicBezTo>
                  <a:cubicBezTo>
                    <a:pt x="11300" y="141"/>
                    <a:pt x="11987" y="4336"/>
                    <a:pt x="4431" y="3287"/>
                  </a:cubicBezTo>
                  <a:cubicBezTo>
                    <a:pt x="3226" y="3120"/>
                    <a:pt x="1683" y="3017"/>
                    <a:pt x="0" y="2968"/>
                  </a:cubicBezTo>
                  <a:cubicBezTo>
                    <a:pt x="503" y="3128"/>
                    <a:pt x="886" y="3181"/>
                    <a:pt x="886" y="3181"/>
                  </a:cubicBezTo>
                  <a:cubicBezTo>
                    <a:pt x="886" y="3181"/>
                    <a:pt x="1538" y="10952"/>
                    <a:pt x="1538" y="109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0" name="Shape 2921"/>
            <p:cNvSpPr/>
            <p:nvPr/>
          </p:nvSpPr>
          <p:spPr>
            <a:xfrm>
              <a:off x="6629883" y="4960098"/>
              <a:ext cx="245460" cy="39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21391" y="5526"/>
                  </a:moveTo>
                  <a:cubicBezTo>
                    <a:pt x="21182" y="5191"/>
                    <a:pt x="20762" y="3681"/>
                    <a:pt x="20881" y="3067"/>
                  </a:cubicBezTo>
                  <a:cubicBezTo>
                    <a:pt x="21001" y="2451"/>
                    <a:pt x="20702" y="830"/>
                    <a:pt x="20702" y="48"/>
                  </a:cubicBezTo>
                  <a:cubicBezTo>
                    <a:pt x="20702" y="30"/>
                    <a:pt x="20698" y="16"/>
                    <a:pt x="20696" y="0"/>
                  </a:cubicBezTo>
                  <a:cubicBezTo>
                    <a:pt x="19707" y="280"/>
                    <a:pt x="18642" y="601"/>
                    <a:pt x="18548" y="718"/>
                  </a:cubicBezTo>
                  <a:cubicBezTo>
                    <a:pt x="18369" y="941"/>
                    <a:pt x="17591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499" y="831"/>
                    <a:pt x="15317" y="1165"/>
                    <a:pt x="15259" y="1389"/>
                  </a:cubicBezTo>
                  <a:cubicBezTo>
                    <a:pt x="15198" y="1612"/>
                    <a:pt x="14361" y="1501"/>
                    <a:pt x="14060" y="1464"/>
                  </a:cubicBezTo>
                  <a:cubicBezTo>
                    <a:pt x="13761" y="1426"/>
                    <a:pt x="12804" y="1612"/>
                    <a:pt x="12325" y="1612"/>
                  </a:cubicBezTo>
                  <a:cubicBezTo>
                    <a:pt x="11847" y="1612"/>
                    <a:pt x="12206" y="1352"/>
                    <a:pt x="11668" y="1241"/>
                  </a:cubicBezTo>
                  <a:cubicBezTo>
                    <a:pt x="11130" y="1129"/>
                    <a:pt x="10771" y="1389"/>
                    <a:pt x="10470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5" y="1488"/>
                    <a:pt x="9284" y="1640"/>
                    <a:pt x="9214" y="1753"/>
                  </a:cubicBezTo>
                  <a:cubicBezTo>
                    <a:pt x="8826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8" y="7315"/>
                    <a:pt x="10771" y="6944"/>
                    <a:pt x="10231" y="7241"/>
                  </a:cubicBezTo>
                  <a:cubicBezTo>
                    <a:pt x="9693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6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7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3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5" y="11061"/>
                  </a:cubicBezTo>
                  <a:cubicBezTo>
                    <a:pt x="5623" y="11397"/>
                    <a:pt x="5354" y="11956"/>
                    <a:pt x="5714" y="12011"/>
                  </a:cubicBezTo>
                  <a:cubicBezTo>
                    <a:pt x="6073" y="12068"/>
                    <a:pt x="5085" y="12794"/>
                    <a:pt x="4636" y="12962"/>
                  </a:cubicBezTo>
                  <a:cubicBezTo>
                    <a:pt x="4188" y="13130"/>
                    <a:pt x="4636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79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4" y="21523"/>
                    <a:pt x="5292" y="21529"/>
                  </a:cubicBezTo>
                  <a:cubicBezTo>
                    <a:pt x="5339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0" y="17604"/>
                    <a:pt x="10262" y="16560"/>
                    <a:pt x="10501" y="16149"/>
                  </a:cubicBezTo>
                  <a:cubicBezTo>
                    <a:pt x="10739" y="15739"/>
                    <a:pt x="10351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5" y="12031"/>
                    <a:pt x="9483" y="12011"/>
                  </a:cubicBezTo>
                  <a:cubicBezTo>
                    <a:pt x="9991" y="11993"/>
                    <a:pt x="9991" y="11844"/>
                    <a:pt x="10411" y="11341"/>
                  </a:cubicBezTo>
                  <a:cubicBezTo>
                    <a:pt x="10830" y="10838"/>
                    <a:pt x="11308" y="11043"/>
                    <a:pt x="12118" y="10670"/>
                  </a:cubicBezTo>
                  <a:cubicBezTo>
                    <a:pt x="12925" y="10298"/>
                    <a:pt x="12954" y="9831"/>
                    <a:pt x="14240" y="9216"/>
                  </a:cubicBezTo>
                  <a:cubicBezTo>
                    <a:pt x="15525" y="8602"/>
                    <a:pt x="16933" y="8621"/>
                    <a:pt x="18189" y="8154"/>
                  </a:cubicBezTo>
                  <a:cubicBezTo>
                    <a:pt x="19446" y="7688"/>
                    <a:pt x="21600" y="5862"/>
                    <a:pt x="21391" y="552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1" name="Shape 2922"/>
            <p:cNvSpPr/>
            <p:nvPr/>
          </p:nvSpPr>
          <p:spPr>
            <a:xfrm>
              <a:off x="6612251" y="4730892"/>
              <a:ext cx="252408" cy="25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3"/>
                  </a:cubicBezTo>
                  <a:cubicBezTo>
                    <a:pt x="19492" y="14503"/>
                    <a:pt x="19551" y="13779"/>
                    <a:pt x="19257" y="13691"/>
                  </a:cubicBezTo>
                  <a:cubicBezTo>
                    <a:pt x="18963" y="13604"/>
                    <a:pt x="19139" y="12909"/>
                    <a:pt x="19609" y="12214"/>
                  </a:cubicBezTo>
                  <a:cubicBezTo>
                    <a:pt x="20079" y="11519"/>
                    <a:pt x="18758" y="11431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6"/>
                    <a:pt x="16095" y="5249"/>
                    <a:pt x="16095" y="5249"/>
                  </a:cubicBezTo>
                  <a:lnTo>
                    <a:pt x="16195" y="4045"/>
                  </a:lnTo>
                  <a:lnTo>
                    <a:pt x="8692" y="114"/>
                  </a:lnTo>
                  <a:cubicBezTo>
                    <a:pt x="8643" y="1017"/>
                    <a:pt x="8268" y="1716"/>
                    <a:pt x="7733" y="1959"/>
                  </a:cubicBezTo>
                  <a:cubicBezTo>
                    <a:pt x="7160" y="2219"/>
                    <a:pt x="8526" y="3045"/>
                    <a:pt x="7865" y="3175"/>
                  </a:cubicBezTo>
                  <a:cubicBezTo>
                    <a:pt x="7206" y="3305"/>
                    <a:pt x="5707" y="2567"/>
                    <a:pt x="4651" y="3002"/>
                  </a:cubicBezTo>
                  <a:cubicBezTo>
                    <a:pt x="3941" y="3293"/>
                    <a:pt x="4087" y="1540"/>
                    <a:pt x="4640" y="0"/>
                  </a:cubicBezTo>
                  <a:lnTo>
                    <a:pt x="2984" y="134"/>
                  </a:lnTo>
                  <a:cubicBezTo>
                    <a:pt x="2984" y="134"/>
                    <a:pt x="2534" y="245"/>
                    <a:pt x="2048" y="379"/>
                  </a:cubicBezTo>
                  <a:lnTo>
                    <a:pt x="2374" y="1237"/>
                  </a:lnTo>
                  <a:cubicBezTo>
                    <a:pt x="2374" y="1237"/>
                    <a:pt x="2781" y="2038"/>
                    <a:pt x="2679" y="2540"/>
                  </a:cubicBezTo>
                  <a:cubicBezTo>
                    <a:pt x="2632" y="2768"/>
                    <a:pt x="2268" y="2869"/>
                    <a:pt x="1887" y="2914"/>
                  </a:cubicBezTo>
                  <a:cubicBezTo>
                    <a:pt x="2022" y="3505"/>
                    <a:pt x="1967" y="3944"/>
                    <a:pt x="1967" y="3944"/>
                  </a:cubicBezTo>
                  <a:lnTo>
                    <a:pt x="2475" y="4245"/>
                  </a:lnTo>
                  <a:cubicBezTo>
                    <a:pt x="2475" y="4245"/>
                    <a:pt x="1358" y="6351"/>
                    <a:pt x="849" y="6551"/>
                  </a:cubicBezTo>
                  <a:cubicBezTo>
                    <a:pt x="713" y="6606"/>
                    <a:pt x="393" y="6797"/>
                    <a:pt x="0" y="7046"/>
                  </a:cubicBezTo>
                  <a:cubicBezTo>
                    <a:pt x="299" y="8526"/>
                    <a:pt x="666" y="10285"/>
                    <a:pt x="1216" y="10780"/>
                  </a:cubicBezTo>
                  <a:cubicBezTo>
                    <a:pt x="2229" y="11692"/>
                    <a:pt x="2053" y="12736"/>
                    <a:pt x="2272" y="13345"/>
                  </a:cubicBezTo>
                  <a:cubicBezTo>
                    <a:pt x="2493" y="13952"/>
                    <a:pt x="3373" y="14648"/>
                    <a:pt x="2757" y="14908"/>
                  </a:cubicBezTo>
                  <a:cubicBezTo>
                    <a:pt x="2360" y="15076"/>
                    <a:pt x="2005" y="14656"/>
                    <a:pt x="1652" y="14085"/>
                  </a:cubicBezTo>
                  <a:cubicBezTo>
                    <a:pt x="1615" y="14188"/>
                    <a:pt x="1574" y="14290"/>
                    <a:pt x="1524" y="14386"/>
                  </a:cubicBezTo>
                  <a:cubicBezTo>
                    <a:pt x="1507" y="14420"/>
                    <a:pt x="1474" y="14442"/>
                    <a:pt x="1448" y="14471"/>
                  </a:cubicBezTo>
                  <a:cubicBezTo>
                    <a:pt x="1988" y="14863"/>
                    <a:pt x="2616" y="15278"/>
                    <a:pt x="2883" y="15278"/>
                  </a:cubicBezTo>
                  <a:cubicBezTo>
                    <a:pt x="3390" y="15278"/>
                    <a:pt x="4204" y="15879"/>
                    <a:pt x="4711" y="15979"/>
                  </a:cubicBezTo>
                  <a:cubicBezTo>
                    <a:pt x="5220" y="16078"/>
                    <a:pt x="7033" y="16793"/>
                    <a:pt x="7253" y="17082"/>
                  </a:cubicBezTo>
                  <a:cubicBezTo>
                    <a:pt x="7291" y="17132"/>
                    <a:pt x="7335" y="17199"/>
                    <a:pt x="7381" y="17275"/>
                  </a:cubicBezTo>
                  <a:cubicBezTo>
                    <a:pt x="7814" y="17254"/>
                    <a:pt x="8382" y="17238"/>
                    <a:pt x="8719" y="17279"/>
                  </a:cubicBezTo>
                  <a:cubicBezTo>
                    <a:pt x="8791" y="17214"/>
                    <a:pt x="8881" y="17168"/>
                    <a:pt x="9011" y="17168"/>
                  </a:cubicBezTo>
                  <a:cubicBezTo>
                    <a:pt x="9681" y="17168"/>
                    <a:pt x="10473" y="19677"/>
                    <a:pt x="10438" y="21138"/>
                  </a:cubicBezTo>
                  <a:cubicBezTo>
                    <a:pt x="10839" y="21189"/>
                    <a:pt x="11388" y="21253"/>
                    <a:pt x="11564" y="21253"/>
                  </a:cubicBezTo>
                  <a:cubicBezTo>
                    <a:pt x="11860" y="21253"/>
                    <a:pt x="12212" y="20848"/>
                    <a:pt x="12740" y="21023"/>
                  </a:cubicBezTo>
                  <a:cubicBezTo>
                    <a:pt x="13268" y="21196"/>
                    <a:pt x="12916" y="21600"/>
                    <a:pt x="13386" y="21600"/>
                  </a:cubicBezTo>
                  <a:cubicBezTo>
                    <a:pt x="13856" y="21600"/>
                    <a:pt x="14794" y="21311"/>
                    <a:pt x="15088" y="21369"/>
                  </a:cubicBezTo>
                  <a:cubicBezTo>
                    <a:pt x="15383" y="21426"/>
                    <a:pt x="16204" y="21600"/>
                    <a:pt x="16264" y="21253"/>
                  </a:cubicBezTo>
                  <a:cubicBezTo>
                    <a:pt x="16321" y="20905"/>
                    <a:pt x="16500" y="20385"/>
                    <a:pt x="16909" y="20500"/>
                  </a:cubicBezTo>
                  <a:cubicBezTo>
                    <a:pt x="17320" y="20616"/>
                    <a:pt x="17613" y="20963"/>
                    <a:pt x="18082" y="20557"/>
                  </a:cubicBezTo>
                  <a:cubicBezTo>
                    <a:pt x="18553" y="20153"/>
                    <a:pt x="19316" y="20557"/>
                    <a:pt x="19492" y="20209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2" name="Shape 2923"/>
            <p:cNvSpPr/>
            <p:nvPr/>
          </p:nvSpPr>
          <p:spPr>
            <a:xfrm>
              <a:off x="6682776" y="4942467"/>
              <a:ext cx="72618" cy="17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9" h="21202" extrusionOk="0">
                  <a:moveTo>
                    <a:pt x="19591" y="14003"/>
                  </a:moveTo>
                  <a:cubicBezTo>
                    <a:pt x="18719" y="13547"/>
                    <a:pt x="17073" y="12905"/>
                    <a:pt x="15645" y="12378"/>
                  </a:cubicBezTo>
                  <a:cubicBezTo>
                    <a:pt x="15677" y="12580"/>
                    <a:pt x="15624" y="12745"/>
                    <a:pt x="15450" y="12848"/>
                  </a:cubicBezTo>
                  <a:cubicBezTo>
                    <a:pt x="13760" y="13897"/>
                    <a:pt x="8957" y="10626"/>
                    <a:pt x="8382" y="8587"/>
                  </a:cubicBezTo>
                  <a:cubicBezTo>
                    <a:pt x="7800" y="6548"/>
                    <a:pt x="11123" y="5560"/>
                    <a:pt x="9102" y="3645"/>
                  </a:cubicBezTo>
                  <a:cubicBezTo>
                    <a:pt x="7414" y="2044"/>
                    <a:pt x="6361" y="504"/>
                    <a:pt x="7568" y="36"/>
                  </a:cubicBezTo>
                  <a:cubicBezTo>
                    <a:pt x="6465" y="-22"/>
                    <a:pt x="4600" y="1"/>
                    <a:pt x="3183" y="31"/>
                  </a:cubicBezTo>
                  <a:cubicBezTo>
                    <a:pt x="4233" y="776"/>
                    <a:pt x="5759" y="2252"/>
                    <a:pt x="5759" y="2751"/>
                  </a:cubicBezTo>
                  <a:cubicBezTo>
                    <a:pt x="5759" y="3320"/>
                    <a:pt x="4093" y="2608"/>
                    <a:pt x="3427" y="3320"/>
                  </a:cubicBezTo>
                  <a:cubicBezTo>
                    <a:pt x="2763" y="4033"/>
                    <a:pt x="2430" y="7311"/>
                    <a:pt x="3758" y="7879"/>
                  </a:cubicBezTo>
                  <a:cubicBezTo>
                    <a:pt x="5093" y="8452"/>
                    <a:pt x="1094" y="8024"/>
                    <a:pt x="1094" y="8595"/>
                  </a:cubicBezTo>
                  <a:cubicBezTo>
                    <a:pt x="1094" y="9164"/>
                    <a:pt x="763" y="11160"/>
                    <a:pt x="97" y="11302"/>
                  </a:cubicBezTo>
                  <a:cubicBezTo>
                    <a:pt x="-275" y="11382"/>
                    <a:pt x="495" y="11869"/>
                    <a:pt x="1249" y="12527"/>
                  </a:cubicBezTo>
                  <a:cubicBezTo>
                    <a:pt x="1258" y="12527"/>
                    <a:pt x="1302" y="12520"/>
                    <a:pt x="1304" y="12520"/>
                  </a:cubicBezTo>
                  <a:cubicBezTo>
                    <a:pt x="1884" y="12520"/>
                    <a:pt x="4581" y="13920"/>
                    <a:pt x="5738" y="13836"/>
                  </a:cubicBezTo>
                  <a:cubicBezTo>
                    <a:pt x="6892" y="13755"/>
                    <a:pt x="10355" y="13014"/>
                    <a:pt x="10932" y="14168"/>
                  </a:cubicBezTo>
                  <a:cubicBezTo>
                    <a:pt x="11511" y="15319"/>
                    <a:pt x="9201" y="17295"/>
                    <a:pt x="9582" y="17789"/>
                  </a:cubicBezTo>
                  <a:cubicBezTo>
                    <a:pt x="9968" y="18284"/>
                    <a:pt x="15165" y="21578"/>
                    <a:pt x="15551" y="21167"/>
                  </a:cubicBezTo>
                  <a:cubicBezTo>
                    <a:pt x="15933" y="20755"/>
                    <a:pt x="14397" y="19272"/>
                    <a:pt x="16126" y="18613"/>
                  </a:cubicBezTo>
                  <a:cubicBezTo>
                    <a:pt x="17862" y="17956"/>
                    <a:pt x="19978" y="18778"/>
                    <a:pt x="19782" y="16802"/>
                  </a:cubicBezTo>
                  <a:cubicBezTo>
                    <a:pt x="19591" y="14825"/>
                    <a:pt x="21325" y="14908"/>
                    <a:pt x="19591" y="1400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" name="Shape 2924"/>
            <p:cNvSpPr/>
            <p:nvPr/>
          </p:nvSpPr>
          <p:spPr>
            <a:xfrm>
              <a:off x="9732990" y="5206936"/>
              <a:ext cx="67882" cy="48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6" h="17116" extrusionOk="0">
                  <a:moveTo>
                    <a:pt x="5" y="352"/>
                  </a:moveTo>
                  <a:cubicBezTo>
                    <a:pt x="-394" y="-2696"/>
                    <a:pt x="21206" y="14996"/>
                    <a:pt x="18892" y="16947"/>
                  </a:cubicBezTo>
                  <a:cubicBezTo>
                    <a:pt x="16578" y="18904"/>
                    <a:pt x="392" y="3283"/>
                    <a:pt x="5" y="3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4" name="Shape 2925"/>
            <p:cNvSpPr/>
            <p:nvPr/>
          </p:nvSpPr>
          <p:spPr>
            <a:xfrm>
              <a:off x="7511447" y="3699461"/>
              <a:ext cx="177045" cy="117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3" y="17183"/>
                  </a:moveTo>
                  <a:cubicBezTo>
                    <a:pt x="18086" y="17738"/>
                    <a:pt x="17961" y="18482"/>
                    <a:pt x="18542" y="18355"/>
                  </a:cubicBezTo>
                  <a:cubicBezTo>
                    <a:pt x="19021" y="18256"/>
                    <a:pt x="20024" y="18577"/>
                    <a:pt x="20507" y="19273"/>
                  </a:cubicBezTo>
                  <a:cubicBezTo>
                    <a:pt x="21018" y="19089"/>
                    <a:pt x="21444" y="19017"/>
                    <a:pt x="21444" y="19017"/>
                  </a:cubicBezTo>
                  <a:cubicBezTo>
                    <a:pt x="21444" y="19017"/>
                    <a:pt x="21000" y="14726"/>
                    <a:pt x="20888" y="13407"/>
                  </a:cubicBezTo>
                  <a:cubicBezTo>
                    <a:pt x="20778" y="12085"/>
                    <a:pt x="18112" y="10765"/>
                    <a:pt x="18112" y="10765"/>
                  </a:cubicBezTo>
                  <a:lnTo>
                    <a:pt x="17668" y="7137"/>
                  </a:lnTo>
                  <a:cubicBezTo>
                    <a:pt x="17668" y="7137"/>
                    <a:pt x="14561" y="7798"/>
                    <a:pt x="14007" y="7468"/>
                  </a:cubicBezTo>
                  <a:cubicBezTo>
                    <a:pt x="13453" y="7137"/>
                    <a:pt x="12232" y="7963"/>
                    <a:pt x="11678" y="6807"/>
                  </a:cubicBezTo>
                  <a:cubicBezTo>
                    <a:pt x="11122" y="5652"/>
                    <a:pt x="10123" y="7632"/>
                    <a:pt x="9125" y="6643"/>
                  </a:cubicBezTo>
                  <a:cubicBezTo>
                    <a:pt x="8127" y="5652"/>
                    <a:pt x="5241" y="6973"/>
                    <a:pt x="5130" y="6147"/>
                  </a:cubicBezTo>
                  <a:cubicBezTo>
                    <a:pt x="5019" y="5321"/>
                    <a:pt x="6350" y="3508"/>
                    <a:pt x="7126" y="3673"/>
                  </a:cubicBezTo>
                  <a:cubicBezTo>
                    <a:pt x="7314" y="3711"/>
                    <a:pt x="7625" y="3724"/>
                    <a:pt x="7994" y="3710"/>
                  </a:cubicBezTo>
                  <a:cubicBezTo>
                    <a:pt x="8358" y="2837"/>
                    <a:pt x="9183" y="767"/>
                    <a:pt x="8985" y="279"/>
                  </a:cubicBezTo>
                  <a:cubicBezTo>
                    <a:pt x="8736" y="-338"/>
                    <a:pt x="7738" y="156"/>
                    <a:pt x="7073" y="896"/>
                  </a:cubicBezTo>
                  <a:cubicBezTo>
                    <a:pt x="6407" y="1639"/>
                    <a:pt x="5162" y="525"/>
                    <a:pt x="4912" y="1639"/>
                  </a:cubicBezTo>
                  <a:cubicBezTo>
                    <a:pt x="4662" y="2749"/>
                    <a:pt x="4332" y="3862"/>
                    <a:pt x="3584" y="3862"/>
                  </a:cubicBezTo>
                  <a:cubicBezTo>
                    <a:pt x="2836" y="3862"/>
                    <a:pt x="3416" y="5719"/>
                    <a:pt x="2669" y="6210"/>
                  </a:cubicBezTo>
                  <a:cubicBezTo>
                    <a:pt x="1920" y="6705"/>
                    <a:pt x="175" y="6581"/>
                    <a:pt x="10" y="7694"/>
                  </a:cubicBezTo>
                  <a:cubicBezTo>
                    <a:pt x="-156" y="8804"/>
                    <a:pt x="1920" y="9547"/>
                    <a:pt x="1755" y="10904"/>
                  </a:cubicBezTo>
                  <a:cubicBezTo>
                    <a:pt x="1590" y="12267"/>
                    <a:pt x="2836" y="13748"/>
                    <a:pt x="2088" y="14613"/>
                  </a:cubicBezTo>
                  <a:cubicBezTo>
                    <a:pt x="1448" y="15353"/>
                    <a:pt x="872" y="16556"/>
                    <a:pt x="927" y="18975"/>
                  </a:cubicBezTo>
                  <a:cubicBezTo>
                    <a:pt x="1468" y="19490"/>
                    <a:pt x="1987" y="19947"/>
                    <a:pt x="2243" y="19182"/>
                  </a:cubicBezTo>
                  <a:cubicBezTo>
                    <a:pt x="2689" y="17860"/>
                    <a:pt x="5130" y="19182"/>
                    <a:pt x="5130" y="18027"/>
                  </a:cubicBezTo>
                  <a:cubicBezTo>
                    <a:pt x="5130" y="16869"/>
                    <a:pt x="7794" y="17200"/>
                    <a:pt x="7794" y="16048"/>
                  </a:cubicBezTo>
                  <a:cubicBezTo>
                    <a:pt x="7794" y="14891"/>
                    <a:pt x="9346" y="12252"/>
                    <a:pt x="10344" y="12416"/>
                  </a:cubicBezTo>
                  <a:cubicBezTo>
                    <a:pt x="11343" y="12581"/>
                    <a:pt x="10235" y="15057"/>
                    <a:pt x="11456" y="15881"/>
                  </a:cubicBezTo>
                  <a:cubicBezTo>
                    <a:pt x="12676" y="16707"/>
                    <a:pt x="10900" y="19677"/>
                    <a:pt x="11566" y="20832"/>
                  </a:cubicBezTo>
                  <a:cubicBezTo>
                    <a:pt x="11817" y="21262"/>
                    <a:pt x="12300" y="21189"/>
                    <a:pt x="12895" y="20929"/>
                  </a:cubicBezTo>
                  <a:cubicBezTo>
                    <a:pt x="13346" y="20736"/>
                    <a:pt x="13863" y="20438"/>
                    <a:pt x="14392" y="20180"/>
                  </a:cubicBezTo>
                  <a:cubicBezTo>
                    <a:pt x="15483" y="18745"/>
                    <a:pt x="16967" y="16740"/>
                    <a:pt x="17463" y="1718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" name="Shape 2926"/>
            <p:cNvSpPr/>
            <p:nvPr/>
          </p:nvSpPr>
          <p:spPr>
            <a:xfrm>
              <a:off x="4108607" y="4113796"/>
              <a:ext cx="17736" cy="36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5" h="18327" extrusionOk="0">
                  <a:moveTo>
                    <a:pt x="18784" y="17954"/>
                  </a:moveTo>
                  <a:cubicBezTo>
                    <a:pt x="17175" y="19490"/>
                    <a:pt x="8850" y="15962"/>
                    <a:pt x="8630" y="13263"/>
                  </a:cubicBezTo>
                  <a:cubicBezTo>
                    <a:pt x="8414" y="10569"/>
                    <a:pt x="0" y="10070"/>
                    <a:pt x="0" y="5384"/>
                  </a:cubicBezTo>
                  <a:cubicBezTo>
                    <a:pt x="0" y="684"/>
                    <a:pt x="4101" y="-2110"/>
                    <a:pt x="9282" y="1980"/>
                  </a:cubicBezTo>
                  <a:cubicBezTo>
                    <a:pt x="14463" y="6074"/>
                    <a:pt x="11009" y="8772"/>
                    <a:pt x="11868" y="10768"/>
                  </a:cubicBezTo>
                  <a:cubicBezTo>
                    <a:pt x="12736" y="12760"/>
                    <a:pt x="21600" y="15264"/>
                    <a:pt x="18784" y="1795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6" name="Shape 2927"/>
            <p:cNvSpPr/>
            <p:nvPr/>
          </p:nvSpPr>
          <p:spPr>
            <a:xfrm>
              <a:off x="4496496" y="4466422"/>
              <a:ext cx="22429" cy="18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5"/>
                  </a:moveTo>
                  <a:cubicBezTo>
                    <a:pt x="-1170" y="13561"/>
                    <a:pt x="4704" y="8201"/>
                    <a:pt x="743" y="5950"/>
                  </a:cubicBezTo>
                  <a:cubicBezTo>
                    <a:pt x="-3212" y="3699"/>
                    <a:pt x="9722" y="-2876"/>
                    <a:pt x="13826" y="1431"/>
                  </a:cubicBezTo>
                  <a:cubicBezTo>
                    <a:pt x="17935" y="5771"/>
                    <a:pt x="18388" y="12337"/>
                    <a:pt x="14737" y="14221"/>
                  </a:cubicBezTo>
                  <a:cubicBezTo>
                    <a:pt x="11083" y="16097"/>
                    <a:pt x="3326" y="18724"/>
                    <a:pt x="1199" y="1628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7" name="Shape 2928"/>
            <p:cNvSpPr/>
            <p:nvPr/>
          </p:nvSpPr>
          <p:spPr>
            <a:xfrm>
              <a:off x="6938430" y="3690645"/>
              <a:ext cx="77679" cy="66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9"/>
                  </a:moveTo>
                  <a:cubicBezTo>
                    <a:pt x="20324" y="14867"/>
                    <a:pt x="16319" y="13311"/>
                    <a:pt x="16319" y="11095"/>
                  </a:cubicBezTo>
                  <a:cubicBezTo>
                    <a:pt x="16319" y="8875"/>
                    <a:pt x="13645" y="6878"/>
                    <a:pt x="14028" y="5107"/>
                  </a:cubicBezTo>
                  <a:cubicBezTo>
                    <a:pt x="14291" y="3882"/>
                    <a:pt x="12946" y="2147"/>
                    <a:pt x="12257" y="748"/>
                  </a:cubicBezTo>
                  <a:cubicBezTo>
                    <a:pt x="10495" y="270"/>
                    <a:pt x="8254" y="-171"/>
                    <a:pt x="6533" y="66"/>
                  </a:cubicBezTo>
                  <a:cubicBezTo>
                    <a:pt x="4144" y="394"/>
                    <a:pt x="2353" y="1185"/>
                    <a:pt x="0" y="1604"/>
                  </a:cubicBezTo>
                  <a:cubicBezTo>
                    <a:pt x="1262" y="3828"/>
                    <a:pt x="369" y="4443"/>
                    <a:pt x="1439" y="7544"/>
                  </a:cubicBezTo>
                  <a:cubicBezTo>
                    <a:pt x="2578" y="10873"/>
                    <a:pt x="5444" y="9102"/>
                    <a:pt x="6396" y="9983"/>
                  </a:cubicBezTo>
                  <a:cubicBezTo>
                    <a:pt x="6765" y="10330"/>
                    <a:pt x="7189" y="11474"/>
                    <a:pt x="7577" y="12743"/>
                  </a:cubicBezTo>
                  <a:cubicBezTo>
                    <a:pt x="7756" y="12724"/>
                    <a:pt x="7929" y="12699"/>
                    <a:pt x="8180" y="12750"/>
                  </a:cubicBezTo>
                  <a:cubicBezTo>
                    <a:pt x="9236" y="12973"/>
                    <a:pt x="9640" y="13613"/>
                    <a:pt x="9882" y="14408"/>
                  </a:cubicBezTo>
                  <a:cubicBezTo>
                    <a:pt x="11220" y="14769"/>
                    <a:pt x="12415" y="15811"/>
                    <a:pt x="13035" y="16135"/>
                  </a:cubicBezTo>
                  <a:cubicBezTo>
                    <a:pt x="13863" y="16559"/>
                    <a:pt x="14411" y="15279"/>
                    <a:pt x="16063" y="17416"/>
                  </a:cubicBezTo>
                  <a:cubicBezTo>
                    <a:pt x="17504" y="19278"/>
                    <a:pt x="17614" y="19756"/>
                    <a:pt x="17437" y="21414"/>
                  </a:cubicBezTo>
                  <a:cubicBezTo>
                    <a:pt x="18916" y="21429"/>
                    <a:pt x="20305" y="21031"/>
                    <a:pt x="21600" y="20389"/>
                  </a:cubicBezTo>
                  <a:cubicBezTo>
                    <a:pt x="20951" y="19038"/>
                    <a:pt x="20324" y="17502"/>
                    <a:pt x="20324" y="1663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8" name="Shape 2929"/>
            <p:cNvSpPr/>
            <p:nvPr/>
          </p:nvSpPr>
          <p:spPr>
            <a:xfrm>
              <a:off x="6973692" y="3673014"/>
              <a:ext cx="111300" cy="94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6" y="14943"/>
                  </a:moveTo>
                  <a:cubicBezTo>
                    <a:pt x="1699" y="14713"/>
                    <a:pt x="898" y="13974"/>
                    <a:pt x="0" y="13719"/>
                  </a:cubicBezTo>
                  <a:cubicBezTo>
                    <a:pt x="275" y="14652"/>
                    <a:pt x="251" y="15878"/>
                    <a:pt x="1423" y="16535"/>
                  </a:cubicBezTo>
                  <a:cubicBezTo>
                    <a:pt x="3301" y="17584"/>
                    <a:pt x="567" y="18002"/>
                    <a:pt x="4332" y="18633"/>
                  </a:cubicBezTo>
                  <a:cubicBezTo>
                    <a:pt x="4580" y="18676"/>
                    <a:pt x="4827" y="18682"/>
                    <a:pt x="5070" y="18684"/>
                  </a:cubicBezTo>
                  <a:cubicBezTo>
                    <a:pt x="5188" y="17509"/>
                    <a:pt x="5114" y="17171"/>
                    <a:pt x="4147" y="15851"/>
                  </a:cubicBezTo>
                  <a:cubicBezTo>
                    <a:pt x="3039" y="14337"/>
                    <a:pt x="2671" y="15243"/>
                    <a:pt x="2116" y="14943"/>
                  </a:cubicBezTo>
                  <a:close/>
                  <a:moveTo>
                    <a:pt x="20320" y="7127"/>
                  </a:moveTo>
                  <a:cubicBezTo>
                    <a:pt x="19795" y="5951"/>
                    <a:pt x="18166" y="3570"/>
                    <a:pt x="16455" y="992"/>
                  </a:cubicBezTo>
                  <a:cubicBezTo>
                    <a:pt x="15925" y="2935"/>
                    <a:pt x="14029" y="2389"/>
                    <a:pt x="13662" y="3508"/>
                  </a:cubicBezTo>
                  <a:cubicBezTo>
                    <a:pt x="13279" y="4686"/>
                    <a:pt x="12317" y="3270"/>
                    <a:pt x="11740" y="3508"/>
                  </a:cubicBezTo>
                  <a:cubicBezTo>
                    <a:pt x="11165" y="3741"/>
                    <a:pt x="9821" y="912"/>
                    <a:pt x="8476" y="677"/>
                  </a:cubicBezTo>
                  <a:cubicBezTo>
                    <a:pt x="8072" y="607"/>
                    <a:pt x="7591" y="333"/>
                    <a:pt x="7108" y="0"/>
                  </a:cubicBezTo>
                  <a:cubicBezTo>
                    <a:pt x="6552" y="728"/>
                    <a:pt x="6046" y="1542"/>
                    <a:pt x="6239" y="1934"/>
                  </a:cubicBezTo>
                  <a:cubicBezTo>
                    <a:pt x="6623" y="2720"/>
                    <a:pt x="8285" y="3508"/>
                    <a:pt x="7646" y="4293"/>
                  </a:cubicBezTo>
                  <a:cubicBezTo>
                    <a:pt x="7007" y="5081"/>
                    <a:pt x="4957" y="4766"/>
                    <a:pt x="4319" y="3978"/>
                  </a:cubicBezTo>
                  <a:cubicBezTo>
                    <a:pt x="3675" y="3193"/>
                    <a:pt x="1756" y="1934"/>
                    <a:pt x="1373" y="2881"/>
                  </a:cubicBezTo>
                  <a:cubicBezTo>
                    <a:pt x="988" y="3824"/>
                    <a:pt x="3039" y="5867"/>
                    <a:pt x="2782" y="7127"/>
                  </a:cubicBezTo>
                  <a:cubicBezTo>
                    <a:pt x="2525" y="8382"/>
                    <a:pt x="4319" y="9798"/>
                    <a:pt x="4319" y="11371"/>
                  </a:cubicBezTo>
                  <a:cubicBezTo>
                    <a:pt x="4319" y="12942"/>
                    <a:pt x="7007" y="14045"/>
                    <a:pt x="7007" y="15300"/>
                  </a:cubicBezTo>
                  <a:cubicBezTo>
                    <a:pt x="7007" y="15912"/>
                    <a:pt x="7428" y="17000"/>
                    <a:pt x="7863" y="17958"/>
                  </a:cubicBezTo>
                  <a:cubicBezTo>
                    <a:pt x="9964" y="16863"/>
                    <a:pt x="11691" y="14849"/>
                    <a:pt x="13048" y="14014"/>
                  </a:cubicBezTo>
                  <a:cubicBezTo>
                    <a:pt x="15098" y="12753"/>
                    <a:pt x="14245" y="18007"/>
                    <a:pt x="13903" y="18844"/>
                  </a:cubicBezTo>
                  <a:cubicBezTo>
                    <a:pt x="13665" y="19426"/>
                    <a:pt x="15294" y="20800"/>
                    <a:pt x="17003" y="21600"/>
                  </a:cubicBezTo>
                  <a:cubicBezTo>
                    <a:pt x="16945" y="20462"/>
                    <a:pt x="17167" y="19348"/>
                    <a:pt x="17763" y="18449"/>
                  </a:cubicBezTo>
                  <a:cubicBezTo>
                    <a:pt x="19937" y="15145"/>
                    <a:pt x="21600" y="9959"/>
                    <a:pt x="20320" y="712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9" name="Shape 2930"/>
            <p:cNvSpPr/>
            <p:nvPr/>
          </p:nvSpPr>
          <p:spPr>
            <a:xfrm>
              <a:off x="7343949" y="3769986"/>
              <a:ext cx="330329" cy="235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10" extrusionOk="0">
                  <a:moveTo>
                    <a:pt x="20617" y="2986"/>
                  </a:moveTo>
                  <a:cubicBezTo>
                    <a:pt x="20307" y="3049"/>
                    <a:pt x="20373" y="2676"/>
                    <a:pt x="20040" y="2397"/>
                  </a:cubicBezTo>
                  <a:cubicBezTo>
                    <a:pt x="19776" y="2175"/>
                    <a:pt x="18983" y="3182"/>
                    <a:pt x="18398" y="3900"/>
                  </a:cubicBezTo>
                  <a:cubicBezTo>
                    <a:pt x="18124" y="4028"/>
                    <a:pt x="17854" y="4171"/>
                    <a:pt x="17617" y="4271"/>
                  </a:cubicBezTo>
                  <a:cubicBezTo>
                    <a:pt x="17290" y="4406"/>
                    <a:pt x="17023" y="4451"/>
                    <a:pt x="16887" y="4230"/>
                  </a:cubicBezTo>
                  <a:cubicBezTo>
                    <a:pt x="16530" y="3650"/>
                    <a:pt x="17480" y="2158"/>
                    <a:pt x="16828" y="1744"/>
                  </a:cubicBezTo>
                  <a:cubicBezTo>
                    <a:pt x="16175" y="1330"/>
                    <a:pt x="16767" y="86"/>
                    <a:pt x="16233" y="4"/>
                  </a:cubicBezTo>
                  <a:cubicBezTo>
                    <a:pt x="15700" y="-79"/>
                    <a:pt x="14869" y="1246"/>
                    <a:pt x="14869" y="1827"/>
                  </a:cubicBezTo>
                  <a:cubicBezTo>
                    <a:pt x="14869" y="2406"/>
                    <a:pt x="13445" y="2240"/>
                    <a:pt x="13445" y="2821"/>
                  </a:cubicBezTo>
                  <a:cubicBezTo>
                    <a:pt x="13445" y="3401"/>
                    <a:pt x="12139" y="2737"/>
                    <a:pt x="11901" y="3401"/>
                  </a:cubicBezTo>
                  <a:cubicBezTo>
                    <a:pt x="11665" y="4063"/>
                    <a:pt x="11012" y="2904"/>
                    <a:pt x="10596" y="2904"/>
                  </a:cubicBezTo>
                  <a:cubicBezTo>
                    <a:pt x="10180" y="2904"/>
                    <a:pt x="9883" y="2076"/>
                    <a:pt x="9350" y="2323"/>
                  </a:cubicBezTo>
                  <a:cubicBezTo>
                    <a:pt x="8817" y="2572"/>
                    <a:pt x="8519" y="2076"/>
                    <a:pt x="8103" y="1992"/>
                  </a:cubicBezTo>
                  <a:cubicBezTo>
                    <a:pt x="7688" y="1910"/>
                    <a:pt x="7391" y="3235"/>
                    <a:pt x="6918" y="2986"/>
                  </a:cubicBezTo>
                  <a:cubicBezTo>
                    <a:pt x="6442" y="2737"/>
                    <a:pt x="6204" y="4230"/>
                    <a:pt x="6026" y="5058"/>
                  </a:cubicBezTo>
                  <a:cubicBezTo>
                    <a:pt x="5848" y="5886"/>
                    <a:pt x="3830" y="5886"/>
                    <a:pt x="3890" y="6797"/>
                  </a:cubicBezTo>
                  <a:cubicBezTo>
                    <a:pt x="3949" y="7709"/>
                    <a:pt x="2703" y="8042"/>
                    <a:pt x="2585" y="7461"/>
                  </a:cubicBezTo>
                  <a:cubicBezTo>
                    <a:pt x="2466" y="6881"/>
                    <a:pt x="1694" y="7212"/>
                    <a:pt x="1516" y="7046"/>
                  </a:cubicBezTo>
                  <a:cubicBezTo>
                    <a:pt x="1338" y="6881"/>
                    <a:pt x="804" y="7212"/>
                    <a:pt x="863" y="8042"/>
                  </a:cubicBezTo>
                  <a:cubicBezTo>
                    <a:pt x="922" y="8870"/>
                    <a:pt x="330" y="9366"/>
                    <a:pt x="271" y="9697"/>
                  </a:cubicBezTo>
                  <a:cubicBezTo>
                    <a:pt x="212" y="10030"/>
                    <a:pt x="-145" y="11024"/>
                    <a:pt x="92" y="11521"/>
                  </a:cubicBezTo>
                  <a:cubicBezTo>
                    <a:pt x="330" y="12017"/>
                    <a:pt x="-205" y="12846"/>
                    <a:pt x="92" y="13758"/>
                  </a:cubicBezTo>
                  <a:cubicBezTo>
                    <a:pt x="389" y="14669"/>
                    <a:pt x="212" y="15829"/>
                    <a:pt x="330" y="16161"/>
                  </a:cubicBezTo>
                  <a:cubicBezTo>
                    <a:pt x="448" y="16493"/>
                    <a:pt x="1575" y="16327"/>
                    <a:pt x="1813" y="17237"/>
                  </a:cubicBezTo>
                  <a:cubicBezTo>
                    <a:pt x="2051" y="18148"/>
                    <a:pt x="330" y="19724"/>
                    <a:pt x="271" y="20220"/>
                  </a:cubicBezTo>
                  <a:cubicBezTo>
                    <a:pt x="245" y="20428"/>
                    <a:pt x="388" y="20665"/>
                    <a:pt x="574" y="20918"/>
                  </a:cubicBezTo>
                  <a:cubicBezTo>
                    <a:pt x="1251" y="20959"/>
                    <a:pt x="2108" y="21075"/>
                    <a:pt x="2885" y="21272"/>
                  </a:cubicBezTo>
                  <a:cubicBezTo>
                    <a:pt x="3862" y="21521"/>
                    <a:pt x="8840" y="20467"/>
                    <a:pt x="8928" y="20219"/>
                  </a:cubicBezTo>
                  <a:cubicBezTo>
                    <a:pt x="9018" y="19970"/>
                    <a:pt x="8752" y="18417"/>
                    <a:pt x="8795" y="18108"/>
                  </a:cubicBezTo>
                  <a:cubicBezTo>
                    <a:pt x="8840" y="17799"/>
                    <a:pt x="9462" y="17053"/>
                    <a:pt x="9996" y="17115"/>
                  </a:cubicBezTo>
                  <a:cubicBezTo>
                    <a:pt x="10528" y="17178"/>
                    <a:pt x="11018" y="17300"/>
                    <a:pt x="11018" y="16742"/>
                  </a:cubicBezTo>
                  <a:cubicBezTo>
                    <a:pt x="11018" y="16184"/>
                    <a:pt x="12484" y="15502"/>
                    <a:pt x="12618" y="15997"/>
                  </a:cubicBezTo>
                  <a:cubicBezTo>
                    <a:pt x="12752" y="16496"/>
                    <a:pt x="13285" y="16310"/>
                    <a:pt x="13328" y="15067"/>
                  </a:cubicBezTo>
                  <a:cubicBezTo>
                    <a:pt x="13373" y="13827"/>
                    <a:pt x="13285" y="12896"/>
                    <a:pt x="13818" y="12834"/>
                  </a:cubicBezTo>
                  <a:cubicBezTo>
                    <a:pt x="14351" y="12772"/>
                    <a:pt x="14885" y="12337"/>
                    <a:pt x="14840" y="11964"/>
                  </a:cubicBezTo>
                  <a:cubicBezTo>
                    <a:pt x="14795" y="11593"/>
                    <a:pt x="14173" y="10848"/>
                    <a:pt x="14351" y="10599"/>
                  </a:cubicBezTo>
                  <a:cubicBezTo>
                    <a:pt x="14529" y="10352"/>
                    <a:pt x="15862" y="11221"/>
                    <a:pt x="16040" y="10661"/>
                  </a:cubicBezTo>
                  <a:cubicBezTo>
                    <a:pt x="16218" y="10103"/>
                    <a:pt x="15951" y="9482"/>
                    <a:pt x="16172" y="8987"/>
                  </a:cubicBezTo>
                  <a:cubicBezTo>
                    <a:pt x="16396" y="8491"/>
                    <a:pt x="16929" y="7994"/>
                    <a:pt x="16885" y="7498"/>
                  </a:cubicBezTo>
                  <a:cubicBezTo>
                    <a:pt x="16840" y="7001"/>
                    <a:pt x="16929" y="6691"/>
                    <a:pt x="16617" y="6257"/>
                  </a:cubicBezTo>
                  <a:cubicBezTo>
                    <a:pt x="16306" y="5822"/>
                    <a:pt x="16439" y="5263"/>
                    <a:pt x="16840" y="5201"/>
                  </a:cubicBezTo>
                  <a:cubicBezTo>
                    <a:pt x="16909" y="5191"/>
                    <a:pt x="16986" y="5139"/>
                    <a:pt x="17064" y="5067"/>
                  </a:cubicBezTo>
                  <a:cubicBezTo>
                    <a:pt x="17372" y="4982"/>
                    <a:pt x="17637" y="4898"/>
                    <a:pt x="17841" y="4688"/>
                  </a:cubicBezTo>
                  <a:cubicBezTo>
                    <a:pt x="18397" y="4113"/>
                    <a:pt x="19460" y="3638"/>
                    <a:pt x="19870" y="3846"/>
                  </a:cubicBezTo>
                  <a:cubicBezTo>
                    <a:pt x="20204" y="4016"/>
                    <a:pt x="20943" y="3873"/>
                    <a:pt x="21395" y="3201"/>
                  </a:cubicBezTo>
                  <a:cubicBezTo>
                    <a:pt x="21128" y="3027"/>
                    <a:pt x="20801" y="2949"/>
                    <a:pt x="20617" y="298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0" name="Shape 2931"/>
            <p:cNvSpPr/>
            <p:nvPr/>
          </p:nvSpPr>
          <p:spPr>
            <a:xfrm>
              <a:off x="7352765" y="3805248"/>
              <a:ext cx="383833" cy="346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4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7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59"/>
                    <a:pt x="8359" y="20902"/>
                  </a:cubicBezTo>
                  <a:cubicBezTo>
                    <a:pt x="8552" y="21243"/>
                    <a:pt x="8938" y="21179"/>
                    <a:pt x="9498" y="21457"/>
                  </a:cubicBezTo>
                  <a:cubicBezTo>
                    <a:pt x="9577" y="21495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5"/>
                  </a:cubicBezTo>
                  <a:cubicBezTo>
                    <a:pt x="10100" y="21095"/>
                    <a:pt x="10151" y="20409"/>
                    <a:pt x="10976" y="20581"/>
                  </a:cubicBezTo>
                  <a:cubicBezTo>
                    <a:pt x="11801" y="20752"/>
                    <a:pt x="11749" y="20409"/>
                    <a:pt x="12214" y="20524"/>
                  </a:cubicBezTo>
                  <a:cubicBezTo>
                    <a:pt x="12678" y="20638"/>
                    <a:pt x="12986" y="20581"/>
                    <a:pt x="13193" y="20239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4" y="4592"/>
                    <a:pt x="19844" y="4306"/>
                  </a:cubicBezTo>
                  <a:cubicBezTo>
                    <a:pt x="20205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1" name="Shape 2932"/>
            <p:cNvSpPr/>
            <p:nvPr/>
          </p:nvSpPr>
          <p:spPr>
            <a:xfrm>
              <a:off x="8128542" y="4589841"/>
              <a:ext cx="1063645" cy="376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905" extrusionOk="0">
                  <a:moveTo>
                    <a:pt x="10379" y="18064"/>
                  </a:moveTo>
                  <a:cubicBezTo>
                    <a:pt x="10324" y="18408"/>
                    <a:pt x="10088" y="18483"/>
                    <a:pt x="9949" y="18216"/>
                  </a:cubicBezTo>
                  <a:cubicBezTo>
                    <a:pt x="9810" y="17950"/>
                    <a:pt x="9638" y="18578"/>
                    <a:pt x="9727" y="18902"/>
                  </a:cubicBezTo>
                  <a:cubicBezTo>
                    <a:pt x="9769" y="19056"/>
                    <a:pt x="10060" y="19666"/>
                    <a:pt x="10407" y="19208"/>
                  </a:cubicBezTo>
                  <a:cubicBezTo>
                    <a:pt x="10754" y="18750"/>
                    <a:pt x="10989" y="19169"/>
                    <a:pt x="11073" y="18674"/>
                  </a:cubicBezTo>
                  <a:cubicBezTo>
                    <a:pt x="11156" y="18179"/>
                    <a:pt x="10435" y="17721"/>
                    <a:pt x="10379" y="18064"/>
                  </a:cubicBezTo>
                  <a:close/>
                  <a:moveTo>
                    <a:pt x="11073" y="19932"/>
                  </a:moveTo>
                  <a:cubicBezTo>
                    <a:pt x="11156" y="20275"/>
                    <a:pt x="11392" y="20275"/>
                    <a:pt x="11489" y="20504"/>
                  </a:cubicBezTo>
                  <a:cubicBezTo>
                    <a:pt x="11586" y="20732"/>
                    <a:pt x="11933" y="21229"/>
                    <a:pt x="11933" y="20581"/>
                  </a:cubicBezTo>
                  <a:cubicBezTo>
                    <a:pt x="11933" y="19932"/>
                    <a:pt x="10980" y="19550"/>
                    <a:pt x="11073" y="19932"/>
                  </a:cubicBezTo>
                  <a:close/>
                  <a:moveTo>
                    <a:pt x="10032" y="9255"/>
                  </a:moveTo>
                  <a:cubicBezTo>
                    <a:pt x="10282" y="8836"/>
                    <a:pt x="10337" y="8034"/>
                    <a:pt x="10310" y="7272"/>
                  </a:cubicBezTo>
                  <a:cubicBezTo>
                    <a:pt x="10282" y="6510"/>
                    <a:pt x="10920" y="6472"/>
                    <a:pt x="11017" y="6167"/>
                  </a:cubicBezTo>
                  <a:cubicBezTo>
                    <a:pt x="11114" y="5862"/>
                    <a:pt x="10878" y="5366"/>
                    <a:pt x="10698" y="5137"/>
                  </a:cubicBezTo>
                  <a:cubicBezTo>
                    <a:pt x="10518" y="4908"/>
                    <a:pt x="10670" y="4413"/>
                    <a:pt x="10545" y="4108"/>
                  </a:cubicBezTo>
                  <a:cubicBezTo>
                    <a:pt x="10421" y="3803"/>
                    <a:pt x="10212" y="3001"/>
                    <a:pt x="10393" y="2964"/>
                  </a:cubicBezTo>
                  <a:cubicBezTo>
                    <a:pt x="10573" y="2925"/>
                    <a:pt x="10268" y="2239"/>
                    <a:pt x="10421" y="2011"/>
                  </a:cubicBezTo>
                  <a:cubicBezTo>
                    <a:pt x="10441" y="1980"/>
                    <a:pt x="10465" y="1946"/>
                    <a:pt x="10490" y="1913"/>
                  </a:cubicBezTo>
                  <a:cubicBezTo>
                    <a:pt x="10399" y="1789"/>
                    <a:pt x="10319" y="1705"/>
                    <a:pt x="10268" y="1705"/>
                  </a:cubicBezTo>
                  <a:cubicBezTo>
                    <a:pt x="10046" y="1705"/>
                    <a:pt x="9519" y="1553"/>
                    <a:pt x="9546" y="2544"/>
                  </a:cubicBezTo>
                  <a:cubicBezTo>
                    <a:pt x="9575" y="3536"/>
                    <a:pt x="9241" y="3154"/>
                    <a:pt x="9269" y="3688"/>
                  </a:cubicBezTo>
                  <a:cubicBezTo>
                    <a:pt x="9297" y="4222"/>
                    <a:pt x="9103" y="4222"/>
                    <a:pt x="9130" y="4908"/>
                  </a:cubicBezTo>
                  <a:cubicBezTo>
                    <a:pt x="9159" y="5595"/>
                    <a:pt x="8992" y="5289"/>
                    <a:pt x="8714" y="5671"/>
                  </a:cubicBezTo>
                  <a:cubicBezTo>
                    <a:pt x="8437" y="6053"/>
                    <a:pt x="8548" y="5442"/>
                    <a:pt x="8270" y="5442"/>
                  </a:cubicBezTo>
                  <a:cubicBezTo>
                    <a:pt x="7993" y="5442"/>
                    <a:pt x="7965" y="5824"/>
                    <a:pt x="7798" y="5976"/>
                  </a:cubicBezTo>
                  <a:cubicBezTo>
                    <a:pt x="7632" y="6128"/>
                    <a:pt x="7299" y="5900"/>
                    <a:pt x="7188" y="6128"/>
                  </a:cubicBezTo>
                  <a:cubicBezTo>
                    <a:pt x="7077" y="6357"/>
                    <a:pt x="6911" y="5595"/>
                    <a:pt x="6800" y="5595"/>
                  </a:cubicBezTo>
                  <a:cubicBezTo>
                    <a:pt x="6743" y="5595"/>
                    <a:pt x="6694" y="5178"/>
                    <a:pt x="6659" y="4770"/>
                  </a:cubicBezTo>
                  <a:cubicBezTo>
                    <a:pt x="6639" y="4759"/>
                    <a:pt x="6621" y="4752"/>
                    <a:pt x="6605" y="4755"/>
                  </a:cubicBezTo>
                  <a:cubicBezTo>
                    <a:pt x="6425" y="4794"/>
                    <a:pt x="6127" y="6104"/>
                    <a:pt x="6300" y="6548"/>
                  </a:cubicBezTo>
                  <a:cubicBezTo>
                    <a:pt x="6508" y="7082"/>
                    <a:pt x="6453" y="7921"/>
                    <a:pt x="6550" y="8340"/>
                  </a:cubicBezTo>
                  <a:cubicBezTo>
                    <a:pt x="6647" y="8760"/>
                    <a:pt x="6953" y="8835"/>
                    <a:pt x="6953" y="9636"/>
                  </a:cubicBezTo>
                  <a:cubicBezTo>
                    <a:pt x="6953" y="10437"/>
                    <a:pt x="7216" y="11695"/>
                    <a:pt x="7396" y="11353"/>
                  </a:cubicBezTo>
                  <a:cubicBezTo>
                    <a:pt x="7577" y="11009"/>
                    <a:pt x="7715" y="11505"/>
                    <a:pt x="7771" y="11848"/>
                  </a:cubicBezTo>
                  <a:cubicBezTo>
                    <a:pt x="7826" y="12192"/>
                    <a:pt x="8256" y="11581"/>
                    <a:pt x="8395" y="11658"/>
                  </a:cubicBezTo>
                  <a:cubicBezTo>
                    <a:pt x="8534" y="11734"/>
                    <a:pt x="8964" y="11963"/>
                    <a:pt x="8992" y="12420"/>
                  </a:cubicBezTo>
                  <a:cubicBezTo>
                    <a:pt x="9019" y="12878"/>
                    <a:pt x="9408" y="12382"/>
                    <a:pt x="9671" y="12115"/>
                  </a:cubicBezTo>
                  <a:cubicBezTo>
                    <a:pt x="9935" y="11848"/>
                    <a:pt x="9783" y="9675"/>
                    <a:pt x="10032" y="9255"/>
                  </a:cubicBezTo>
                  <a:close/>
                  <a:moveTo>
                    <a:pt x="13890" y="19073"/>
                  </a:moveTo>
                  <a:cubicBezTo>
                    <a:pt x="13847" y="19151"/>
                    <a:pt x="13798" y="19213"/>
                    <a:pt x="13738" y="19250"/>
                  </a:cubicBezTo>
                  <a:cubicBezTo>
                    <a:pt x="13719" y="19392"/>
                    <a:pt x="13701" y="19550"/>
                    <a:pt x="13669" y="19619"/>
                  </a:cubicBezTo>
                  <a:cubicBezTo>
                    <a:pt x="13630" y="19702"/>
                    <a:pt x="13563" y="19535"/>
                    <a:pt x="13515" y="19387"/>
                  </a:cubicBezTo>
                  <a:cubicBezTo>
                    <a:pt x="13247" y="19692"/>
                    <a:pt x="13106" y="20575"/>
                    <a:pt x="13292" y="20848"/>
                  </a:cubicBezTo>
                  <a:cubicBezTo>
                    <a:pt x="13471" y="21110"/>
                    <a:pt x="13732" y="20413"/>
                    <a:pt x="13881" y="19922"/>
                  </a:cubicBezTo>
                  <a:cubicBezTo>
                    <a:pt x="13905" y="19842"/>
                    <a:pt x="13927" y="19768"/>
                    <a:pt x="13944" y="19704"/>
                  </a:cubicBezTo>
                  <a:cubicBezTo>
                    <a:pt x="13954" y="19667"/>
                    <a:pt x="13971" y="19627"/>
                    <a:pt x="13991" y="19587"/>
                  </a:cubicBezTo>
                  <a:cubicBezTo>
                    <a:pt x="14005" y="19559"/>
                    <a:pt x="14021" y="19531"/>
                    <a:pt x="14038" y="19502"/>
                  </a:cubicBezTo>
                  <a:cubicBezTo>
                    <a:pt x="13994" y="19335"/>
                    <a:pt x="13939" y="19173"/>
                    <a:pt x="13890" y="19073"/>
                  </a:cubicBezTo>
                  <a:close/>
                  <a:moveTo>
                    <a:pt x="19896" y="9407"/>
                  </a:moveTo>
                  <a:cubicBezTo>
                    <a:pt x="19688" y="9446"/>
                    <a:pt x="19660" y="10437"/>
                    <a:pt x="19480" y="10437"/>
                  </a:cubicBezTo>
                  <a:cubicBezTo>
                    <a:pt x="19299" y="10437"/>
                    <a:pt x="19050" y="11467"/>
                    <a:pt x="18717" y="11772"/>
                  </a:cubicBezTo>
                  <a:cubicBezTo>
                    <a:pt x="18384" y="12077"/>
                    <a:pt x="18370" y="9142"/>
                    <a:pt x="18217" y="8569"/>
                  </a:cubicBezTo>
                  <a:cubicBezTo>
                    <a:pt x="18065" y="7997"/>
                    <a:pt x="17232" y="7539"/>
                    <a:pt x="17149" y="8188"/>
                  </a:cubicBezTo>
                  <a:cubicBezTo>
                    <a:pt x="17066" y="8836"/>
                    <a:pt x="16777" y="8493"/>
                    <a:pt x="16746" y="9027"/>
                  </a:cubicBezTo>
                  <a:cubicBezTo>
                    <a:pt x="16719" y="9522"/>
                    <a:pt x="16816" y="9369"/>
                    <a:pt x="16996" y="9369"/>
                  </a:cubicBezTo>
                  <a:cubicBezTo>
                    <a:pt x="17177" y="9369"/>
                    <a:pt x="17177" y="9751"/>
                    <a:pt x="17260" y="10246"/>
                  </a:cubicBezTo>
                  <a:cubicBezTo>
                    <a:pt x="17343" y="10743"/>
                    <a:pt x="17843" y="10399"/>
                    <a:pt x="18009" y="10362"/>
                  </a:cubicBezTo>
                  <a:cubicBezTo>
                    <a:pt x="18176" y="10323"/>
                    <a:pt x="18203" y="10971"/>
                    <a:pt x="17967" y="10743"/>
                  </a:cubicBezTo>
                  <a:cubicBezTo>
                    <a:pt x="17732" y="10515"/>
                    <a:pt x="17732" y="11048"/>
                    <a:pt x="17565" y="10933"/>
                  </a:cubicBezTo>
                  <a:cubicBezTo>
                    <a:pt x="17399" y="10818"/>
                    <a:pt x="17177" y="10857"/>
                    <a:pt x="17287" y="11123"/>
                  </a:cubicBezTo>
                  <a:cubicBezTo>
                    <a:pt x="17399" y="11390"/>
                    <a:pt x="17579" y="11658"/>
                    <a:pt x="17579" y="12267"/>
                  </a:cubicBezTo>
                  <a:cubicBezTo>
                    <a:pt x="17579" y="12878"/>
                    <a:pt x="17898" y="12764"/>
                    <a:pt x="17898" y="12267"/>
                  </a:cubicBezTo>
                  <a:cubicBezTo>
                    <a:pt x="17898" y="11772"/>
                    <a:pt x="18065" y="12420"/>
                    <a:pt x="18384" y="12648"/>
                  </a:cubicBezTo>
                  <a:cubicBezTo>
                    <a:pt x="18703" y="12878"/>
                    <a:pt x="18481" y="13221"/>
                    <a:pt x="18800" y="13259"/>
                  </a:cubicBezTo>
                  <a:cubicBezTo>
                    <a:pt x="19119" y="13298"/>
                    <a:pt x="19840" y="13946"/>
                    <a:pt x="20118" y="14518"/>
                  </a:cubicBezTo>
                  <a:cubicBezTo>
                    <a:pt x="20395" y="15090"/>
                    <a:pt x="20201" y="15471"/>
                    <a:pt x="20381" y="16006"/>
                  </a:cubicBezTo>
                  <a:cubicBezTo>
                    <a:pt x="20562" y="16539"/>
                    <a:pt x="20617" y="17149"/>
                    <a:pt x="20367" y="17149"/>
                  </a:cubicBezTo>
                  <a:cubicBezTo>
                    <a:pt x="20118" y="17149"/>
                    <a:pt x="19854" y="17835"/>
                    <a:pt x="19924" y="18179"/>
                  </a:cubicBezTo>
                  <a:cubicBezTo>
                    <a:pt x="19992" y="18522"/>
                    <a:pt x="20812" y="18025"/>
                    <a:pt x="21005" y="18025"/>
                  </a:cubicBezTo>
                  <a:cubicBezTo>
                    <a:pt x="21133" y="18025"/>
                    <a:pt x="21261" y="18646"/>
                    <a:pt x="21505" y="19097"/>
                  </a:cubicBezTo>
                  <a:lnTo>
                    <a:pt x="21505" y="10958"/>
                  </a:lnTo>
                  <a:cubicBezTo>
                    <a:pt x="20904" y="10402"/>
                    <a:pt x="20067" y="9376"/>
                    <a:pt x="19896" y="9407"/>
                  </a:cubicBezTo>
                  <a:close/>
                  <a:moveTo>
                    <a:pt x="8978" y="17721"/>
                  </a:moveTo>
                  <a:cubicBezTo>
                    <a:pt x="8964" y="17263"/>
                    <a:pt x="8423" y="17682"/>
                    <a:pt x="8159" y="17378"/>
                  </a:cubicBezTo>
                  <a:cubicBezTo>
                    <a:pt x="7896" y="17071"/>
                    <a:pt x="8451" y="16806"/>
                    <a:pt x="8631" y="16500"/>
                  </a:cubicBezTo>
                  <a:cubicBezTo>
                    <a:pt x="8811" y="16195"/>
                    <a:pt x="8520" y="16081"/>
                    <a:pt x="8076" y="16463"/>
                  </a:cubicBezTo>
                  <a:cubicBezTo>
                    <a:pt x="7632" y="16844"/>
                    <a:pt x="7119" y="15623"/>
                    <a:pt x="7105" y="16157"/>
                  </a:cubicBezTo>
                  <a:cubicBezTo>
                    <a:pt x="7091" y="16692"/>
                    <a:pt x="6300" y="15928"/>
                    <a:pt x="6106" y="15548"/>
                  </a:cubicBezTo>
                  <a:cubicBezTo>
                    <a:pt x="5912" y="15166"/>
                    <a:pt x="5163" y="14669"/>
                    <a:pt x="5010" y="15395"/>
                  </a:cubicBezTo>
                  <a:cubicBezTo>
                    <a:pt x="4858" y="16119"/>
                    <a:pt x="4726" y="15469"/>
                    <a:pt x="4788" y="16157"/>
                  </a:cubicBezTo>
                  <a:cubicBezTo>
                    <a:pt x="4830" y="16615"/>
                    <a:pt x="5010" y="16348"/>
                    <a:pt x="5135" y="16348"/>
                  </a:cubicBezTo>
                  <a:cubicBezTo>
                    <a:pt x="5260" y="16348"/>
                    <a:pt x="5204" y="16996"/>
                    <a:pt x="5385" y="17071"/>
                  </a:cubicBezTo>
                  <a:cubicBezTo>
                    <a:pt x="5565" y="17149"/>
                    <a:pt x="6162" y="17606"/>
                    <a:pt x="6217" y="17263"/>
                  </a:cubicBezTo>
                  <a:cubicBezTo>
                    <a:pt x="6273" y="16920"/>
                    <a:pt x="6828" y="17263"/>
                    <a:pt x="7105" y="17873"/>
                  </a:cubicBezTo>
                  <a:cubicBezTo>
                    <a:pt x="7383" y="18483"/>
                    <a:pt x="8021" y="18522"/>
                    <a:pt x="8270" y="18408"/>
                  </a:cubicBezTo>
                  <a:cubicBezTo>
                    <a:pt x="8520" y="18293"/>
                    <a:pt x="8798" y="18865"/>
                    <a:pt x="8895" y="18483"/>
                  </a:cubicBezTo>
                  <a:cubicBezTo>
                    <a:pt x="8992" y="18102"/>
                    <a:pt x="9172" y="19094"/>
                    <a:pt x="9450" y="18522"/>
                  </a:cubicBezTo>
                  <a:cubicBezTo>
                    <a:pt x="9727" y="17950"/>
                    <a:pt x="8992" y="18179"/>
                    <a:pt x="8978" y="17721"/>
                  </a:cubicBezTo>
                  <a:close/>
                  <a:moveTo>
                    <a:pt x="16289" y="11162"/>
                  </a:moveTo>
                  <a:cubicBezTo>
                    <a:pt x="15928" y="10857"/>
                    <a:pt x="15312" y="11117"/>
                    <a:pt x="15373" y="11619"/>
                  </a:cubicBezTo>
                  <a:cubicBezTo>
                    <a:pt x="15429" y="12077"/>
                    <a:pt x="15720" y="11887"/>
                    <a:pt x="16011" y="11887"/>
                  </a:cubicBezTo>
                  <a:cubicBezTo>
                    <a:pt x="16303" y="11887"/>
                    <a:pt x="16455" y="12459"/>
                    <a:pt x="16608" y="12459"/>
                  </a:cubicBezTo>
                  <a:cubicBezTo>
                    <a:pt x="16760" y="12459"/>
                    <a:pt x="16650" y="11467"/>
                    <a:pt x="16289" y="11162"/>
                  </a:cubicBezTo>
                  <a:close/>
                  <a:moveTo>
                    <a:pt x="13320" y="18140"/>
                  </a:moveTo>
                  <a:cubicBezTo>
                    <a:pt x="12946" y="17989"/>
                    <a:pt x="12696" y="18750"/>
                    <a:pt x="12321" y="18369"/>
                  </a:cubicBezTo>
                  <a:cubicBezTo>
                    <a:pt x="11947" y="17989"/>
                    <a:pt x="11386" y="18377"/>
                    <a:pt x="11447" y="18712"/>
                  </a:cubicBezTo>
                  <a:cubicBezTo>
                    <a:pt x="11503" y="19017"/>
                    <a:pt x="11835" y="19056"/>
                    <a:pt x="12210" y="19094"/>
                  </a:cubicBezTo>
                  <a:cubicBezTo>
                    <a:pt x="12585" y="19131"/>
                    <a:pt x="12918" y="18559"/>
                    <a:pt x="13167" y="18522"/>
                  </a:cubicBezTo>
                  <a:cubicBezTo>
                    <a:pt x="13417" y="18483"/>
                    <a:pt x="13695" y="18293"/>
                    <a:pt x="13320" y="18140"/>
                  </a:cubicBezTo>
                  <a:close/>
                  <a:moveTo>
                    <a:pt x="14416" y="11695"/>
                  </a:moveTo>
                  <a:cubicBezTo>
                    <a:pt x="14471" y="12306"/>
                    <a:pt x="14874" y="12648"/>
                    <a:pt x="14985" y="12115"/>
                  </a:cubicBezTo>
                  <a:cubicBezTo>
                    <a:pt x="15096" y="11581"/>
                    <a:pt x="14352" y="10988"/>
                    <a:pt x="14416" y="11695"/>
                  </a:cubicBezTo>
                  <a:close/>
                  <a:moveTo>
                    <a:pt x="15554" y="6930"/>
                  </a:moveTo>
                  <a:cubicBezTo>
                    <a:pt x="15859" y="7006"/>
                    <a:pt x="15720" y="6510"/>
                    <a:pt x="15720" y="5976"/>
                  </a:cubicBezTo>
                  <a:cubicBezTo>
                    <a:pt x="15720" y="5442"/>
                    <a:pt x="15443" y="5900"/>
                    <a:pt x="15443" y="5632"/>
                  </a:cubicBezTo>
                  <a:cubicBezTo>
                    <a:pt x="15443" y="5366"/>
                    <a:pt x="15346" y="4298"/>
                    <a:pt x="15123" y="5137"/>
                  </a:cubicBezTo>
                  <a:cubicBezTo>
                    <a:pt x="14901" y="5976"/>
                    <a:pt x="15195" y="8048"/>
                    <a:pt x="15373" y="7959"/>
                  </a:cubicBezTo>
                  <a:cubicBezTo>
                    <a:pt x="15526" y="7883"/>
                    <a:pt x="15248" y="6853"/>
                    <a:pt x="15554" y="6930"/>
                  </a:cubicBezTo>
                  <a:close/>
                  <a:moveTo>
                    <a:pt x="4955" y="13031"/>
                  </a:moveTo>
                  <a:cubicBezTo>
                    <a:pt x="4941" y="12497"/>
                    <a:pt x="5024" y="11963"/>
                    <a:pt x="5024" y="11695"/>
                  </a:cubicBezTo>
                  <a:cubicBezTo>
                    <a:pt x="5024" y="11429"/>
                    <a:pt x="5093" y="11315"/>
                    <a:pt x="5218" y="11390"/>
                  </a:cubicBezTo>
                  <a:cubicBezTo>
                    <a:pt x="5343" y="11467"/>
                    <a:pt x="5329" y="10665"/>
                    <a:pt x="5232" y="10590"/>
                  </a:cubicBezTo>
                  <a:cubicBezTo>
                    <a:pt x="5135" y="10515"/>
                    <a:pt x="5080" y="9561"/>
                    <a:pt x="4843" y="9561"/>
                  </a:cubicBezTo>
                  <a:cubicBezTo>
                    <a:pt x="4608" y="9561"/>
                    <a:pt x="4649" y="10094"/>
                    <a:pt x="4788" y="10132"/>
                  </a:cubicBezTo>
                  <a:cubicBezTo>
                    <a:pt x="4927" y="10171"/>
                    <a:pt x="5010" y="10476"/>
                    <a:pt x="4968" y="10743"/>
                  </a:cubicBezTo>
                  <a:cubicBezTo>
                    <a:pt x="4927" y="11010"/>
                    <a:pt x="4872" y="10476"/>
                    <a:pt x="4677" y="10515"/>
                  </a:cubicBezTo>
                  <a:cubicBezTo>
                    <a:pt x="4483" y="10552"/>
                    <a:pt x="4608" y="9865"/>
                    <a:pt x="4386" y="9827"/>
                  </a:cubicBezTo>
                  <a:cubicBezTo>
                    <a:pt x="4164" y="9789"/>
                    <a:pt x="4206" y="8684"/>
                    <a:pt x="3969" y="8684"/>
                  </a:cubicBezTo>
                  <a:cubicBezTo>
                    <a:pt x="3734" y="8684"/>
                    <a:pt x="3720" y="8149"/>
                    <a:pt x="3873" y="7768"/>
                  </a:cubicBezTo>
                  <a:cubicBezTo>
                    <a:pt x="4025" y="7386"/>
                    <a:pt x="3637" y="7044"/>
                    <a:pt x="3637" y="6586"/>
                  </a:cubicBezTo>
                  <a:cubicBezTo>
                    <a:pt x="3637" y="6128"/>
                    <a:pt x="3387" y="6396"/>
                    <a:pt x="3387" y="6014"/>
                  </a:cubicBezTo>
                  <a:cubicBezTo>
                    <a:pt x="3387" y="5632"/>
                    <a:pt x="3276" y="5824"/>
                    <a:pt x="3151" y="5366"/>
                  </a:cubicBezTo>
                  <a:cubicBezTo>
                    <a:pt x="3027" y="4908"/>
                    <a:pt x="2971" y="5328"/>
                    <a:pt x="2860" y="4985"/>
                  </a:cubicBezTo>
                  <a:cubicBezTo>
                    <a:pt x="2749" y="4641"/>
                    <a:pt x="2596" y="4451"/>
                    <a:pt x="2499" y="4565"/>
                  </a:cubicBezTo>
                  <a:cubicBezTo>
                    <a:pt x="2402" y="4680"/>
                    <a:pt x="2180" y="4070"/>
                    <a:pt x="2097" y="3459"/>
                  </a:cubicBezTo>
                  <a:cubicBezTo>
                    <a:pt x="2031" y="2973"/>
                    <a:pt x="1390" y="2163"/>
                    <a:pt x="1306" y="1514"/>
                  </a:cubicBezTo>
                  <a:cubicBezTo>
                    <a:pt x="1223" y="867"/>
                    <a:pt x="1001" y="599"/>
                    <a:pt x="627" y="638"/>
                  </a:cubicBezTo>
                  <a:cubicBezTo>
                    <a:pt x="252" y="676"/>
                    <a:pt x="104" y="-371"/>
                    <a:pt x="16" y="141"/>
                  </a:cubicBezTo>
                  <a:cubicBezTo>
                    <a:pt x="-95" y="790"/>
                    <a:pt x="418" y="2239"/>
                    <a:pt x="654" y="2621"/>
                  </a:cubicBezTo>
                  <a:cubicBezTo>
                    <a:pt x="890" y="3002"/>
                    <a:pt x="1015" y="4374"/>
                    <a:pt x="1292" y="4451"/>
                  </a:cubicBezTo>
                  <a:cubicBezTo>
                    <a:pt x="1570" y="4527"/>
                    <a:pt x="1597" y="6930"/>
                    <a:pt x="1805" y="7044"/>
                  </a:cubicBezTo>
                  <a:cubicBezTo>
                    <a:pt x="2014" y="7158"/>
                    <a:pt x="2458" y="9027"/>
                    <a:pt x="2527" y="10018"/>
                  </a:cubicBezTo>
                  <a:cubicBezTo>
                    <a:pt x="2596" y="11009"/>
                    <a:pt x="3054" y="11505"/>
                    <a:pt x="3207" y="12230"/>
                  </a:cubicBezTo>
                  <a:cubicBezTo>
                    <a:pt x="3359" y="12954"/>
                    <a:pt x="3969" y="13946"/>
                    <a:pt x="4053" y="14250"/>
                  </a:cubicBezTo>
                  <a:cubicBezTo>
                    <a:pt x="4136" y="14555"/>
                    <a:pt x="4219" y="15242"/>
                    <a:pt x="4289" y="14898"/>
                  </a:cubicBezTo>
                  <a:cubicBezTo>
                    <a:pt x="4358" y="14555"/>
                    <a:pt x="4649" y="14898"/>
                    <a:pt x="4788" y="14937"/>
                  </a:cubicBezTo>
                  <a:cubicBezTo>
                    <a:pt x="4927" y="14975"/>
                    <a:pt x="4968" y="13565"/>
                    <a:pt x="4955" y="13031"/>
                  </a:cubicBezTo>
                  <a:close/>
                  <a:moveTo>
                    <a:pt x="11295" y="12039"/>
                  </a:moveTo>
                  <a:cubicBezTo>
                    <a:pt x="11503" y="12077"/>
                    <a:pt x="11475" y="12916"/>
                    <a:pt x="11433" y="13412"/>
                  </a:cubicBezTo>
                  <a:cubicBezTo>
                    <a:pt x="11392" y="13907"/>
                    <a:pt x="11308" y="15086"/>
                    <a:pt x="11489" y="14898"/>
                  </a:cubicBezTo>
                  <a:cubicBezTo>
                    <a:pt x="11711" y="14669"/>
                    <a:pt x="11850" y="13907"/>
                    <a:pt x="11725" y="13640"/>
                  </a:cubicBezTo>
                  <a:cubicBezTo>
                    <a:pt x="11600" y="13373"/>
                    <a:pt x="11614" y="11695"/>
                    <a:pt x="11669" y="11276"/>
                  </a:cubicBezTo>
                  <a:cubicBezTo>
                    <a:pt x="11725" y="10857"/>
                    <a:pt x="12099" y="11162"/>
                    <a:pt x="11974" y="11810"/>
                  </a:cubicBezTo>
                  <a:cubicBezTo>
                    <a:pt x="11850" y="12459"/>
                    <a:pt x="12210" y="12382"/>
                    <a:pt x="12210" y="13107"/>
                  </a:cubicBezTo>
                  <a:cubicBezTo>
                    <a:pt x="12210" y="13831"/>
                    <a:pt x="12418" y="13450"/>
                    <a:pt x="12640" y="13259"/>
                  </a:cubicBezTo>
                  <a:cubicBezTo>
                    <a:pt x="12862" y="13069"/>
                    <a:pt x="12821" y="12725"/>
                    <a:pt x="12668" y="12267"/>
                  </a:cubicBezTo>
                  <a:cubicBezTo>
                    <a:pt x="12516" y="11810"/>
                    <a:pt x="12779" y="11162"/>
                    <a:pt x="12571" y="10781"/>
                  </a:cubicBezTo>
                  <a:cubicBezTo>
                    <a:pt x="12363" y="10399"/>
                    <a:pt x="12224" y="9827"/>
                    <a:pt x="12418" y="9713"/>
                  </a:cubicBezTo>
                  <a:cubicBezTo>
                    <a:pt x="12613" y="9599"/>
                    <a:pt x="13195" y="8684"/>
                    <a:pt x="13126" y="8302"/>
                  </a:cubicBezTo>
                  <a:cubicBezTo>
                    <a:pt x="13056" y="7921"/>
                    <a:pt x="12238" y="8378"/>
                    <a:pt x="12168" y="9065"/>
                  </a:cubicBezTo>
                  <a:cubicBezTo>
                    <a:pt x="12099" y="9751"/>
                    <a:pt x="11517" y="8988"/>
                    <a:pt x="11586" y="7806"/>
                  </a:cubicBezTo>
                  <a:cubicBezTo>
                    <a:pt x="11656" y="6625"/>
                    <a:pt x="12807" y="6433"/>
                    <a:pt x="13140" y="6853"/>
                  </a:cubicBezTo>
                  <a:cubicBezTo>
                    <a:pt x="13473" y="7272"/>
                    <a:pt x="13833" y="6167"/>
                    <a:pt x="13958" y="5518"/>
                  </a:cubicBezTo>
                  <a:cubicBezTo>
                    <a:pt x="14083" y="4870"/>
                    <a:pt x="13695" y="5632"/>
                    <a:pt x="13459" y="6053"/>
                  </a:cubicBezTo>
                  <a:cubicBezTo>
                    <a:pt x="13223" y="6472"/>
                    <a:pt x="12599" y="6014"/>
                    <a:pt x="12280" y="5709"/>
                  </a:cubicBezTo>
                  <a:cubicBezTo>
                    <a:pt x="11961" y="5405"/>
                    <a:pt x="11974" y="6243"/>
                    <a:pt x="11711" y="6357"/>
                  </a:cubicBezTo>
                  <a:cubicBezTo>
                    <a:pt x="11447" y="6472"/>
                    <a:pt x="11503" y="8073"/>
                    <a:pt x="11378" y="8263"/>
                  </a:cubicBezTo>
                  <a:cubicBezTo>
                    <a:pt x="11253" y="8455"/>
                    <a:pt x="11253" y="9636"/>
                    <a:pt x="11003" y="10743"/>
                  </a:cubicBezTo>
                  <a:cubicBezTo>
                    <a:pt x="10754" y="11848"/>
                    <a:pt x="11086" y="12001"/>
                    <a:pt x="11295" y="12039"/>
                  </a:cubicBezTo>
                  <a:close/>
                  <a:moveTo>
                    <a:pt x="821" y="5518"/>
                  </a:moveTo>
                  <a:cubicBezTo>
                    <a:pt x="793" y="5900"/>
                    <a:pt x="945" y="7005"/>
                    <a:pt x="1112" y="6548"/>
                  </a:cubicBezTo>
                  <a:cubicBezTo>
                    <a:pt x="1278" y="6090"/>
                    <a:pt x="848" y="5144"/>
                    <a:pt x="821" y="5518"/>
                  </a:cubicBezTo>
                  <a:close/>
                  <a:moveTo>
                    <a:pt x="6037" y="11123"/>
                  </a:moveTo>
                  <a:cubicBezTo>
                    <a:pt x="6037" y="10781"/>
                    <a:pt x="5679" y="10947"/>
                    <a:pt x="5787" y="11429"/>
                  </a:cubicBezTo>
                  <a:cubicBezTo>
                    <a:pt x="5898" y="11924"/>
                    <a:pt x="6037" y="11467"/>
                    <a:pt x="6037" y="11123"/>
                  </a:cubicBezTo>
                  <a:close/>
                  <a:moveTo>
                    <a:pt x="1501" y="8798"/>
                  </a:moveTo>
                  <a:cubicBezTo>
                    <a:pt x="1473" y="8988"/>
                    <a:pt x="1625" y="9751"/>
                    <a:pt x="1722" y="9522"/>
                  </a:cubicBezTo>
                  <a:cubicBezTo>
                    <a:pt x="1820" y="9293"/>
                    <a:pt x="1588" y="8194"/>
                    <a:pt x="1501" y="879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2" name="Shape 2933"/>
            <p:cNvSpPr/>
            <p:nvPr/>
          </p:nvSpPr>
          <p:spPr>
            <a:xfrm>
              <a:off x="8798530" y="4916020"/>
              <a:ext cx="74874" cy="27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18559" extrusionOk="0">
                  <a:moveTo>
                    <a:pt x="11367" y="1943"/>
                  </a:moveTo>
                  <a:cubicBezTo>
                    <a:pt x="8761" y="1619"/>
                    <a:pt x="7715" y="6855"/>
                    <a:pt x="5778" y="10594"/>
                  </a:cubicBezTo>
                  <a:cubicBezTo>
                    <a:pt x="5596" y="10930"/>
                    <a:pt x="5405" y="11242"/>
                    <a:pt x="5211" y="11561"/>
                  </a:cubicBezTo>
                  <a:cubicBezTo>
                    <a:pt x="5892" y="12793"/>
                    <a:pt x="6664" y="14792"/>
                    <a:pt x="7274" y="16844"/>
                  </a:cubicBezTo>
                  <a:cubicBezTo>
                    <a:pt x="11008" y="11443"/>
                    <a:pt x="20525" y="4709"/>
                    <a:pt x="21024" y="1465"/>
                  </a:cubicBezTo>
                  <a:cubicBezTo>
                    <a:pt x="21600" y="-2285"/>
                    <a:pt x="15231" y="2403"/>
                    <a:pt x="11367" y="1943"/>
                  </a:cubicBezTo>
                  <a:close/>
                  <a:moveTo>
                    <a:pt x="2102" y="14161"/>
                  </a:moveTo>
                  <a:cubicBezTo>
                    <a:pt x="1356" y="14309"/>
                    <a:pt x="649" y="14769"/>
                    <a:pt x="0" y="15423"/>
                  </a:cubicBezTo>
                  <a:cubicBezTo>
                    <a:pt x="659" y="17257"/>
                    <a:pt x="1589" y="19315"/>
                    <a:pt x="2131" y="18283"/>
                  </a:cubicBezTo>
                  <a:cubicBezTo>
                    <a:pt x="2574" y="17440"/>
                    <a:pt x="2836" y="15488"/>
                    <a:pt x="3092" y="13743"/>
                  </a:cubicBezTo>
                  <a:cubicBezTo>
                    <a:pt x="2816" y="13884"/>
                    <a:pt x="2533" y="14026"/>
                    <a:pt x="2223" y="14108"/>
                  </a:cubicBezTo>
                  <a:cubicBezTo>
                    <a:pt x="2182" y="14120"/>
                    <a:pt x="2150" y="14149"/>
                    <a:pt x="2102" y="141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3" name="Shape 2934"/>
            <p:cNvSpPr/>
            <p:nvPr/>
          </p:nvSpPr>
          <p:spPr>
            <a:xfrm>
              <a:off x="6100943" y="3523148"/>
              <a:ext cx="264721" cy="29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1" y="9854"/>
                    <a:pt x="13356" y="8352"/>
                  </a:cubicBezTo>
                  <a:cubicBezTo>
                    <a:pt x="12940" y="6854"/>
                    <a:pt x="11170" y="6777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7" y="3385"/>
                    <a:pt x="11581" y="3180"/>
                  </a:cubicBezTo>
                  <a:cubicBezTo>
                    <a:pt x="11535" y="2364"/>
                    <a:pt x="11610" y="1475"/>
                    <a:pt x="11678" y="899"/>
                  </a:cubicBezTo>
                  <a:cubicBezTo>
                    <a:pt x="11240" y="857"/>
                    <a:pt x="10861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7" y="0"/>
                    <a:pt x="8858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2" y="725"/>
                  </a:lnTo>
                  <a:cubicBezTo>
                    <a:pt x="7102" y="725"/>
                    <a:pt x="7046" y="1133"/>
                    <a:pt x="6824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09" y="1488"/>
                    <a:pt x="4721" y="1590"/>
                    <a:pt x="4721" y="1896"/>
                  </a:cubicBezTo>
                  <a:cubicBezTo>
                    <a:pt x="4721" y="2200"/>
                    <a:pt x="4665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8" y="2556"/>
                    <a:pt x="2231" y="2556"/>
                  </a:cubicBezTo>
                  <a:cubicBezTo>
                    <a:pt x="1991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39" y="5454"/>
                  </a:cubicBezTo>
                  <a:cubicBezTo>
                    <a:pt x="348" y="5873"/>
                    <a:pt x="639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8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7" y="5633"/>
                    <a:pt x="6160" y="6370"/>
                    <a:pt x="6548" y="6903"/>
                  </a:cubicBezTo>
                  <a:cubicBezTo>
                    <a:pt x="6935" y="7438"/>
                    <a:pt x="7046" y="7489"/>
                    <a:pt x="7129" y="7921"/>
                  </a:cubicBezTo>
                  <a:cubicBezTo>
                    <a:pt x="7212" y="8352"/>
                    <a:pt x="7572" y="9218"/>
                    <a:pt x="8900" y="10006"/>
                  </a:cubicBezTo>
                  <a:cubicBezTo>
                    <a:pt x="10228" y="10795"/>
                    <a:pt x="10756" y="11684"/>
                    <a:pt x="11446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9" y="14658"/>
                    <a:pt x="16206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8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2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7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4" y="12930"/>
                  </a:moveTo>
                  <a:cubicBezTo>
                    <a:pt x="3476" y="13413"/>
                    <a:pt x="2974" y="12846"/>
                    <a:pt x="2728" y="13234"/>
                  </a:cubicBezTo>
                  <a:cubicBezTo>
                    <a:pt x="2424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7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3" y="12447"/>
                    <a:pt x="4084" y="12930"/>
                  </a:cubicBezTo>
                  <a:close/>
                  <a:moveTo>
                    <a:pt x="14794" y="18702"/>
                  </a:moveTo>
                  <a:cubicBezTo>
                    <a:pt x="13659" y="18930"/>
                    <a:pt x="13190" y="19007"/>
                    <a:pt x="12526" y="18702"/>
                  </a:cubicBezTo>
                  <a:cubicBezTo>
                    <a:pt x="11861" y="18397"/>
                    <a:pt x="10785" y="18980"/>
                    <a:pt x="10949" y="19387"/>
                  </a:cubicBezTo>
                  <a:cubicBezTo>
                    <a:pt x="11058" y="19668"/>
                    <a:pt x="11502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7" y="21600"/>
                    <a:pt x="15653" y="21091"/>
                    <a:pt x="15515" y="20405"/>
                  </a:cubicBezTo>
                  <a:cubicBezTo>
                    <a:pt x="15376" y="19718"/>
                    <a:pt x="16206" y="18930"/>
                    <a:pt x="16288" y="18803"/>
                  </a:cubicBezTo>
                  <a:cubicBezTo>
                    <a:pt x="16371" y="18676"/>
                    <a:pt x="15928" y="18472"/>
                    <a:pt x="14794" y="187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4" name="Shape 2935"/>
            <p:cNvSpPr/>
            <p:nvPr/>
          </p:nvSpPr>
          <p:spPr>
            <a:xfrm>
              <a:off x="6365413" y="3628935"/>
              <a:ext cx="28057" cy="37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6" y="0"/>
                  </a:moveTo>
                  <a:cubicBezTo>
                    <a:pt x="3917" y="3725"/>
                    <a:pt x="331" y="8447"/>
                    <a:pt x="742" y="9990"/>
                  </a:cubicBezTo>
                  <a:cubicBezTo>
                    <a:pt x="921" y="10669"/>
                    <a:pt x="616" y="12199"/>
                    <a:pt x="0" y="14159"/>
                  </a:cubicBezTo>
                  <a:cubicBezTo>
                    <a:pt x="4706" y="17023"/>
                    <a:pt x="9272" y="19915"/>
                    <a:pt x="12626" y="21220"/>
                  </a:cubicBezTo>
                  <a:cubicBezTo>
                    <a:pt x="12964" y="21358"/>
                    <a:pt x="13256" y="21475"/>
                    <a:pt x="13574" y="21600"/>
                  </a:cubicBezTo>
                  <a:cubicBezTo>
                    <a:pt x="14621" y="17173"/>
                    <a:pt x="18671" y="12611"/>
                    <a:pt x="21600" y="12082"/>
                  </a:cubicBezTo>
                  <a:cubicBezTo>
                    <a:pt x="17497" y="8289"/>
                    <a:pt x="11466" y="2934"/>
                    <a:pt x="7576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5" name="Shape 2936"/>
            <p:cNvSpPr/>
            <p:nvPr/>
          </p:nvSpPr>
          <p:spPr>
            <a:xfrm>
              <a:off x="6374229" y="3549595"/>
              <a:ext cx="93044" cy="11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9" h="21600" extrusionOk="0">
                  <a:moveTo>
                    <a:pt x="18940" y="14412"/>
                  </a:moveTo>
                  <a:cubicBezTo>
                    <a:pt x="17783" y="13545"/>
                    <a:pt x="17899" y="12012"/>
                    <a:pt x="18940" y="11433"/>
                  </a:cubicBezTo>
                  <a:cubicBezTo>
                    <a:pt x="19981" y="10857"/>
                    <a:pt x="19054" y="10089"/>
                    <a:pt x="19054" y="9129"/>
                  </a:cubicBezTo>
                  <a:cubicBezTo>
                    <a:pt x="19054" y="8169"/>
                    <a:pt x="14084" y="7880"/>
                    <a:pt x="13271" y="7688"/>
                  </a:cubicBezTo>
                  <a:cubicBezTo>
                    <a:pt x="12465" y="7497"/>
                    <a:pt x="13852" y="4998"/>
                    <a:pt x="12581" y="4998"/>
                  </a:cubicBezTo>
                  <a:cubicBezTo>
                    <a:pt x="11306" y="4998"/>
                    <a:pt x="10845" y="4232"/>
                    <a:pt x="10845" y="3462"/>
                  </a:cubicBezTo>
                  <a:cubicBezTo>
                    <a:pt x="10845" y="2694"/>
                    <a:pt x="8880" y="1445"/>
                    <a:pt x="8994" y="963"/>
                  </a:cubicBezTo>
                  <a:cubicBezTo>
                    <a:pt x="9011" y="896"/>
                    <a:pt x="9068" y="833"/>
                    <a:pt x="9139" y="770"/>
                  </a:cubicBezTo>
                  <a:cubicBezTo>
                    <a:pt x="8423" y="679"/>
                    <a:pt x="7874" y="606"/>
                    <a:pt x="7671" y="570"/>
                  </a:cubicBezTo>
                  <a:cubicBezTo>
                    <a:pt x="6814" y="429"/>
                    <a:pt x="5432" y="0"/>
                    <a:pt x="5432" y="0"/>
                  </a:cubicBezTo>
                  <a:cubicBezTo>
                    <a:pt x="5432" y="0"/>
                    <a:pt x="2225" y="860"/>
                    <a:pt x="0" y="1424"/>
                  </a:cubicBezTo>
                  <a:cubicBezTo>
                    <a:pt x="149" y="2551"/>
                    <a:pt x="505" y="3778"/>
                    <a:pt x="1360" y="4045"/>
                  </a:cubicBezTo>
                  <a:cubicBezTo>
                    <a:pt x="3016" y="4561"/>
                    <a:pt x="2399" y="5934"/>
                    <a:pt x="3016" y="7142"/>
                  </a:cubicBezTo>
                  <a:cubicBezTo>
                    <a:pt x="3639" y="8347"/>
                    <a:pt x="3432" y="13852"/>
                    <a:pt x="2604" y="13852"/>
                  </a:cubicBezTo>
                  <a:cubicBezTo>
                    <a:pt x="2252" y="13852"/>
                    <a:pt x="1447" y="14570"/>
                    <a:pt x="660" y="15460"/>
                  </a:cubicBezTo>
                  <a:cubicBezTo>
                    <a:pt x="1795" y="16404"/>
                    <a:pt x="3556" y="18127"/>
                    <a:pt x="4753" y="19347"/>
                  </a:cubicBezTo>
                  <a:cubicBezTo>
                    <a:pt x="4808" y="19335"/>
                    <a:pt x="4862" y="19309"/>
                    <a:pt x="4914" y="19309"/>
                  </a:cubicBezTo>
                  <a:cubicBezTo>
                    <a:pt x="5947" y="19309"/>
                    <a:pt x="9741" y="21600"/>
                    <a:pt x="9741" y="21600"/>
                  </a:cubicBezTo>
                  <a:cubicBezTo>
                    <a:pt x="9741" y="21600"/>
                    <a:pt x="15105" y="20672"/>
                    <a:pt x="18723" y="20237"/>
                  </a:cubicBezTo>
                  <a:cubicBezTo>
                    <a:pt x="18775" y="19778"/>
                    <a:pt x="18890" y="19249"/>
                    <a:pt x="18824" y="18924"/>
                  </a:cubicBezTo>
                  <a:cubicBezTo>
                    <a:pt x="18708" y="18348"/>
                    <a:pt x="19520" y="17197"/>
                    <a:pt x="20559" y="17197"/>
                  </a:cubicBezTo>
                  <a:cubicBezTo>
                    <a:pt x="21600" y="17197"/>
                    <a:pt x="20095" y="15277"/>
                    <a:pt x="18940" y="1441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cxnSp>
        <p:nvCxnSpPr>
          <p:cNvPr id="242" name="Straight Connector 241"/>
          <p:cNvCxnSpPr>
            <a:cxnSpLocks/>
          </p:cNvCxnSpPr>
          <p:nvPr/>
        </p:nvCxnSpPr>
        <p:spPr>
          <a:xfrm flipH="1">
            <a:off x="5017023" y="3889831"/>
            <a:ext cx="872001" cy="22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4718744" y="3541327"/>
            <a:ext cx="1320097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الجزایر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263" name="Group 262"/>
          <p:cNvGrpSpPr/>
          <p:nvPr/>
        </p:nvGrpSpPr>
        <p:grpSpPr>
          <a:xfrm>
            <a:off x="2606083" y="4526797"/>
            <a:ext cx="1802227" cy="991998"/>
            <a:chOff x="1611290" y="3206446"/>
            <a:chExt cx="1515862" cy="516238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1611290" y="3722684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H="1">
              <a:off x="2332426" y="3206446"/>
              <a:ext cx="794726" cy="5162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" name="TextBox 265"/>
          <p:cNvSpPr txBox="1"/>
          <p:nvPr/>
        </p:nvSpPr>
        <p:spPr>
          <a:xfrm>
            <a:off x="2365401" y="5144026"/>
            <a:ext cx="1320097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ونزوئلا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590282" y="4126136"/>
            <a:ext cx="1670718" cy="606097"/>
            <a:chOff x="9853228" y="4477420"/>
            <a:chExt cx="1670718" cy="606097"/>
          </a:xfrm>
        </p:grpSpPr>
        <p:cxnSp>
          <p:nvCxnSpPr>
            <p:cNvPr id="281" name="Straight Connector 280"/>
            <p:cNvCxnSpPr/>
            <p:nvPr/>
          </p:nvCxnSpPr>
          <p:spPr>
            <a:xfrm flipH="1">
              <a:off x="10802810" y="4477420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V="1">
              <a:off x="9853228" y="4477420"/>
              <a:ext cx="949582" cy="60609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9" name="Shape 44">
            <a:extLst>
              <a:ext uri="{FF2B5EF4-FFF2-40B4-BE49-F238E27FC236}">
                <a16:creationId xmlns:a16="http://schemas.microsoft.com/office/drawing/2014/main" id="{EFB1A4B5-42EA-46C1-8059-F91D30FDD967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  <p:pic>
        <p:nvPicPr>
          <p:cNvPr id="282" name="Picture 281">
            <a:extLst>
              <a:ext uri="{FF2B5EF4-FFF2-40B4-BE49-F238E27FC236}">
                <a16:creationId xmlns:a16="http://schemas.microsoft.com/office/drawing/2014/main" id="{00B48BBF-9824-4DB4-9CC8-79963D96B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286" name="Title 1">
            <a:extLst>
              <a:ext uri="{FF2B5EF4-FFF2-40B4-BE49-F238E27FC236}">
                <a16:creationId xmlns:a16="http://schemas.microsoft.com/office/drawing/2014/main" id="{B9E549A5-6E27-4206-82F1-7EA35ACE6826}"/>
              </a:ext>
            </a:extLst>
          </p:cNvPr>
          <p:cNvSpPr txBox="1">
            <a:spLocks/>
          </p:cNvSpPr>
          <p:nvPr/>
        </p:nvSpPr>
        <p:spPr>
          <a:xfrm>
            <a:off x="1519519" y="682812"/>
            <a:ext cx="9144000" cy="74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ITCO-Fantasy" panose="00000400000000000000" pitchFamily="2" charset="-78"/>
                <a:ea typeface="Fira Sans Book" panose="00000400000000000000" pitchFamily="50" charset="0"/>
                <a:cs typeface="KITCO-Fantasy" panose="00000400000000000000" pitchFamily="2" charset="-78"/>
              </a:rPr>
              <a:t>کیتکو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  <a:latin typeface="KITCO-Fantasy" panose="00000400000000000000" pitchFamily="2" charset="-78"/>
              <a:ea typeface="Fira Sans Book" panose="00000400000000000000" pitchFamily="50" charset="0"/>
              <a:cs typeface="KITCO-Fantasy" panose="00000400000000000000" pitchFamily="2" charset="-78"/>
            </a:endParaRPr>
          </a:p>
        </p:txBody>
      </p:sp>
      <p:sp>
        <p:nvSpPr>
          <p:cNvPr id="290" name="Subtitle 2">
            <a:extLst>
              <a:ext uri="{FF2B5EF4-FFF2-40B4-BE49-F238E27FC236}">
                <a16:creationId xmlns:a16="http://schemas.microsoft.com/office/drawing/2014/main" id="{FD12B167-B451-4497-B609-3739E9E96E2F}"/>
              </a:ext>
            </a:extLst>
          </p:cNvPr>
          <p:cNvSpPr txBox="1">
            <a:spLocks/>
          </p:cNvSpPr>
          <p:nvPr/>
        </p:nvSpPr>
        <p:spPr>
          <a:xfrm>
            <a:off x="1941932" y="1343658"/>
            <a:ext cx="8107030" cy="369332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/>
          <a:p>
            <a:pPr algn="ctr" defTabSz="1219050">
              <a:spcBef>
                <a:spcPct val="20000"/>
              </a:spcBef>
              <a:defRPr/>
            </a:pP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azirmatn FD Thin" pitchFamily="2" charset="-78"/>
                <a:cs typeface="Vazirmatn FD Thin" pitchFamily="2" charset="-78"/>
              </a:rPr>
              <a:t>گستردگی جغرافیایی مشتریان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Vazirmatn FD Thin" pitchFamily="2" charset="-78"/>
              <a:cs typeface="Vazirmatn FD Thin" pitchFamily="2" charset="-78"/>
            </a:endParaRPr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80E6AC5E-DB50-416B-ADA1-DD4D1EF1A0D9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CCCAAFD7-845F-4A99-9C96-4E181BFFA6AB}"/>
              </a:ext>
            </a:extLst>
          </p:cNvPr>
          <p:cNvGrpSpPr/>
          <p:nvPr/>
        </p:nvGrpSpPr>
        <p:grpSpPr>
          <a:xfrm>
            <a:off x="4267219" y="4199477"/>
            <a:ext cx="268364" cy="353768"/>
            <a:chOff x="3798917" y="3124200"/>
            <a:chExt cx="976252" cy="1286933"/>
          </a:xfrm>
        </p:grpSpPr>
        <p:sp>
          <p:nvSpPr>
            <p:cNvPr id="369" name="Freeform 5">
              <a:extLst>
                <a:ext uri="{FF2B5EF4-FFF2-40B4-BE49-F238E27FC236}">
                  <a16:creationId xmlns:a16="http://schemas.microsoft.com/office/drawing/2014/main" id="{FE92571E-9C41-4CEE-80D8-C19428260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70" name="Freeform 6">
              <a:extLst>
                <a:ext uri="{FF2B5EF4-FFF2-40B4-BE49-F238E27FC236}">
                  <a16:creationId xmlns:a16="http://schemas.microsoft.com/office/drawing/2014/main" id="{D87ADC94-A6D3-4827-B6D1-124DDD9E9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71" name="Freeform 7">
              <a:extLst>
                <a:ext uri="{FF2B5EF4-FFF2-40B4-BE49-F238E27FC236}">
                  <a16:creationId xmlns:a16="http://schemas.microsoft.com/office/drawing/2014/main" id="{1051B2D7-94F2-4BB2-8C21-886DDD33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72" name="Freeform 8">
              <a:extLst>
                <a:ext uri="{FF2B5EF4-FFF2-40B4-BE49-F238E27FC236}">
                  <a16:creationId xmlns:a16="http://schemas.microsoft.com/office/drawing/2014/main" id="{643D3D7E-018D-4160-A6BE-BA26CC53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73" name="Freeform 9">
              <a:extLst>
                <a:ext uri="{FF2B5EF4-FFF2-40B4-BE49-F238E27FC236}">
                  <a16:creationId xmlns:a16="http://schemas.microsoft.com/office/drawing/2014/main" id="{6771B2A9-3F50-4C88-A3DA-B5CDC3368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74" name="Freeform 10">
              <a:extLst>
                <a:ext uri="{FF2B5EF4-FFF2-40B4-BE49-F238E27FC236}">
                  <a16:creationId xmlns:a16="http://schemas.microsoft.com/office/drawing/2014/main" id="{41013CC6-70C0-4F54-AC5E-0D0AFEEA9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75" name="Freeform 11">
              <a:extLst>
                <a:ext uri="{FF2B5EF4-FFF2-40B4-BE49-F238E27FC236}">
                  <a16:creationId xmlns:a16="http://schemas.microsoft.com/office/drawing/2014/main" id="{003A23CE-A20D-46C2-84ED-922C27FD5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76" name="Freeform 12">
              <a:extLst>
                <a:ext uri="{FF2B5EF4-FFF2-40B4-BE49-F238E27FC236}">
                  <a16:creationId xmlns:a16="http://schemas.microsoft.com/office/drawing/2014/main" id="{6D11E560-7B23-45F3-A02D-48DB76BC9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77" name="Freeform 13">
              <a:extLst>
                <a:ext uri="{FF2B5EF4-FFF2-40B4-BE49-F238E27FC236}">
                  <a16:creationId xmlns:a16="http://schemas.microsoft.com/office/drawing/2014/main" id="{64450E43-3050-4DDF-AFCE-19FD4824F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78" name="Freeform 14">
              <a:extLst>
                <a:ext uri="{FF2B5EF4-FFF2-40B4-BE49-F238E27FC236}">
                  <a16:creationId xmlns:a16="http://schemas.microsoft.com/office/drawing/2014/main" id="{66670B1F-E9DD-4058-8A92-93DCF8273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AE15E62-D103-4A12-8D1A-1D49D26732C7}"/>
              </a:ext>
            </a:extLst>
          </p:cNvPr>
          <p:cNvGrpSpPr/>
          <p:nvPr/>
        </p:nvGrpSpPr>
        <p:grpSpPr>
          <a:xfrm>
            <a:off x="5573605" y="4594506"/>
            <a:ext cx="570016" cy="1127780"/>
            <a:chOff x="1611290" y="3206446"/>
            <a:chExt cx="1515862" cy="516238"/>
          </a:xfrm>
        </p:grpSpPr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8734AD40-7A2D-4BDB-863C-FEC174298B64}"/>
                </a:ext>
              </a:extLst>
            </p:cNvPr>
            <p:cNvCxnSpPr/>
            <p:nvPr/>
          </p:nvCxnSpPr>
          <p:spPr>
            <a:xfrm>
              <a:off x="1611290" y="3722684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7B1F81FC-0038-4C9B-9B92-4061EEC0C4EE}"/>
                </a:ext>
              </a:extLst>
            </p:cNvPr>
            <p:cNvCxnSpPr/>
            <p:nvPr/>
          </p:nvCxnSpPr>
          <p:spPr>
            <a:xfrm flipH="1">
              <a:off x="2332426" y="3206446"/>
              <a:ext cx="794726" cy="5162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TextBox 381">
            <a:extLst>
              <a:ext uri="{FF2B5EF4-FFF2-40B4-BE49-F238E27FC236}">
                <a16:creationId xmlns:a16="http://schemas.microsoft.com/office/drawing/2014/main" id="{7EA365AC-F11A-4E26-9156-ACD9AA92CD1B}"/>
              </a:ext>
            </a:extLst>
          </p:cNvPr>
          <p:cNvSpPr txBox="1"/>
          <p:nvPr/>
        </p:nvSpPr>
        <p:spPr>
          <a:xfrm>
            <a:off x="5259530" y="5381908"/>
            <a:ext cx="1320097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کامرون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9150B75A-8E58-4414-BEA5-E743CF746DAF}"/>
              </a:ext>
            </a:extLst>
          </p:cNvPr>
          <p:cNvGrpSpPr/>
          <p:nvPr/>
        </p:nvGrpSpPr>
        <p:grpSpPr>
          <a:xfrm>
            <a:off x="6487045" y="2500392"/>
            <a:ext cx="421560" cy="774227"/>
            <a:chOff x="9853228" y="4477420"/>
            <a:chExt cx="1670718" cy="606097"/>
          </a:xfrm>
        </p:grpSpPr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72CF0FF-942C-4173-A4C9-9184979281F9}"/>
                </a:ext>
              </a:extLst>
            </p:cNvPr>
            <p:cNvCxnSpPr/>
            <p:nvPr/>
          </p:nvCxnSpPr>
          <p:spPr>
            <a:xfrm flipH="1">
              <a:off x="10802810" y="4477420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DC7B1C99-F520-4CF2-BD08-F1CB63C83AF5}"/>
                </a:ext>
              </a:extLst>
            </p:cNvPr>
            <p:cNvCxnSpPr/>
            <p:nvPr/>
          </p:nvCxnSpPr>
          <p:spPr>
            <a:xfrm flipV="1">
              <a:off x="9853228" y="4477420"/>
              <a:ext cx="949582" cy="60609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1" name="TextBox 400">
            <a:extLst>
              <a:ext uri="{FF2B5EF4-FFF2-40B4-BE49-F238E27FC236}">
                <a16:creationId xmlns:a16="http://schemas.microsoft.com/office/drawing/2014/main" id="{9BB5747A-7EEC-40AB-A6AB-C9F67270DA5C}"/>
              </a:ext>
            </a:extLst>
          </p:cNvPr>
          <p:cNvSpPr txBox="1"/>
          <p:nvPr/>
        </p:nvSpPr>
        <p:spPr>
          <a:xfrm>
            <a:off x="6642770" y="2156789"/>
            <a:ext cx="1045722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بلاروس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E3393472-DF2A-4C59-A01E-AE6E27C58496}"/>
              </a:ext>
            </a:extLst>
          </p:cNvPr>
          <p:cNvGrpSpPr/>
          <p:nvPr/>
        </p:nvGrpSpPr>
        <p:grpSpPr>
          <a:xfrm>
            <a:off x="6793209" y="2978391"/>
            <a:ext cx="536526" cy="817567"/>
            <a:chOff x="9853228" y="4477420"/>
            <a:chExt cx="1670718" cy="606097"/>
          </a:xfrm>
        </p:grpSpPr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75ADE4D-F8A7-4326-A4A0-17D3CC9FB4E1}"/>
                </a:ext>
              </a:extLst>
            </p:cNvPr>
            <p:cNvCxnSpPr/>
            <p:nvPr/>
          </p:nvCxnSpPr>
          <p:spPr>
            <a:xfrm flipH="1">
              <a:off x="10802810" y="4477420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9BC29A7-F88E-4585-A384-752ED06BD525}"/>
                </a:ext>
              </a:extLst>
            </p:cNvPr>
            <p:cNvCxnSpPr/>
            <p:nvPr/>
          </p:nvCxnSpPr>
          <p:spPr>
            <a:xfrm flipV="1">
              <a:off x="9853228" y="4477420"/>
              <a:ext cx="949582" cy="60609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EB72920F-6976-4254-8510-5EEEB134D0E8}"/>
              </a:ext>
            </a:extLst>
          </p:cNvPr>
          <p:cNvSpPr txBox="1"/>
          <p:nvPr/>
        </p:nvSpPr>
        <p:spPr>
          <a:xfrm>
            <a:off x="7098469" y="2669881"/>
            <a:ext cx="1045722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ترکیه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318617FC-4B63-4741-A63E-8EE164973EBE}"/>
              </a:ext>
            </a:extLst>
          </p:cNvPr>
          <p:cNvGrpSpPr/>
          <p:nvPr/>
        </p:nvGrpSpPr>
        <p:grpSpPr>
          <a:xfrm>
            <a:off x="6193337" y="4062565"/>
            <a:ext cx="856347" cy="2134573"/>
            <a:chOff x="1611290" y="3206446"/>
            <a:chExt cx="1515862" cy="516238"/>
          </a:xfrm>
        </p:grpSpPr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3364D587-80A3-4EA4-A3DB-ECEBCBF9053D}"/>
                </a:ext>
              </a:extLst>
            </p:cNvPr>
            <p:cNvCxnSpPr/>
            <p:nvPr/>
          </p:nvCxnSpPr>
          <p:spPr>
            <a:xfrm>
              <a:off x="1611290" y="3722684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49B843C0-C041-4C16-A229-386BE816502F}"/>
                </a:ext>
              </a:extLst>
            </p:cNvPr>
            <p:cNvCxnSpPr/>
            <p:nvPr/>
          </p:nvCxnSpPr>
          <p:spPr>
            <a:xfrm flipH="1">
              <a:off x="2332426" y="3206446"/>
              <a:ext cx="794726" cy="5162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3" name="TextBox 502">
            <a:extLst>
              <a:ext uri="{FF2B5EF4-FFF2-40B4-BE49-F238E27FC236}">
                <a16:creationId xmlns:a16="http://schemas.microsoft.com/office/drawing/2014/main" id="{6D7F9727-AA22-4F4F-8DDF-853A532DA69E}"/>
              </a:ext>
            </a:extLst>
          </p:cNvPr>
          <p:cNvSpPr txBox="1"/>
          <p:nvPr/>
        </p:nvSpPr>
        <p:spPr>
          <a:xfrm>
            <a:off x="5922689" y="5854257"/>
            <a:ext cx="720081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امارات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A9D771A8-F265-4504-A881-11BE8D100948}"/>
              </a:ext>
            </a:extLst>
          </p:cNvPr>
          <p:cNvGrpSpPr/>
          <p:nvPr/>
        </p:nvGrpSpPr>
        <p:grpSpPr>
          <a:xfrm>
            <a:off x="6527934" y="4172065"/>
            <a:ext cx="741547" cy="2470590"/>
            <a:chOff x="1611290" y="3206446"/>
            <a:chExt cx="1515862" cy="516238"/>
          </a:xfrm>
        </p:grpSpPr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F10FFF4E-D77D-45B3-9AF1-DBC438CF16CF}"/>
                </a:ext>
              </a:extLst>
            </p:cNvPr>
            <p:cNvCxnSpPr/>
            <p:nvPr/>
          </p:nvCxnSpPr>
          <p:spPr>
            <a:xfrm>
              <a:off x="1611290" y="3722684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3F31EF3B-B21C-4434-8136-17F174CBCB1D}"/>
                </a:ext>
              </a:extLst>
            </p:cNvPr>
            <p:cNvCxnSpPr/>
            <p:nvPr/>
          </p:nvCxnSpPr>
          <p:spPr>
            <a:xfrm flipH="1">
              <a:off x="2332426" y="3206446"/>
              <a:ext cx="794726" cy="5162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TextBox 506">
            <a:extLst>
              <a:ext uri="{FF2B5EF4-FFF2-40B4-BE49-F238E27FC236}">
                <a16:creationId xmlns:a16="http://schemas.microsoft.com/office/drawing/2014/main" id="{D37A1C09-5EF4-43A5-9280-B7D446DE822B}"/>
              </a:ext>
            </a:extLst>
          </p:cNvPr>
          <p:cNvSpPr txBox="1"/>
          <p:nvPr/>
        </p:nvSpPr>
        <p:spPr>
          <a:xfrm>
            <a:off x="6248715" y="6334063"/>
            <a:ext cx="720081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عمان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438CD133-8210-498F-A394-1C472BCAB290}"/>
              </a:ext>
            </a:extLst>
          </p:cNvPr>
          <p:cNvGrpSpPr/>
          <p:nvPr/>
        </p:nvGrpSpPr>
        <p:grpSpPr>
          <a:xfrm>
            <a:off x="6402203" y="4035595"/>
            <a:ext cx="679860" cy="2379951"/>
            <a:chOff x="1611290" y="3206446"/>
            <a:chExt cx="1515862" cy="516238"/>
          </a:xfrm>
        </p:grpSpPr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C2D38620-373D-49B9-A38D-490350CC66B3}"/>
                </a:ext>
              </a:extLst>
            </p:cNvPr>
            <p:cNvCxnSpPr/>
            <p:nvPr/>
          </p:nvCxnSpPr>
          <p:spPr>
            <a:xfrm>
              <a:off x="1611290" y="3722684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6412D0F8-B222-47DD-A976-CD6AEDEAB298}"/>
                </a:ext>
              </a:extLst>
            </p:cNvPr>
            <p:cNvCxnSpPr/>
            <p:nvPr/>
          </p:nvCxnSpPr>
          <p:spPr>
            <a:xfrm flipH="1">
              <a:off x="2332426" y="3206446"/>
              <a:ext cx="794726" cy="5162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1" name="TextBox 510">
            <a:extLst>
              <a:ext uri="{FF2B5EF4-FFF2-40B4-BE49-F238E27FC236}">
                <a16:creationId xmlns:a16="http://schemas.microsoft.com/office/drawing/2014/main" id="{CF138C5E-C457-4D1A-BAF9-651477098752}"/>
              </a:ext>
            </a:extLst>
          </p:cNvPr>
          <p:cNvSpPr txBox="1"/>
          <p:nvPr/>
        </p:nvSpPr>
        <p:spPr>
          <a:xfrm>
            <a:off x="6190501" y="6115655"/>
            <a:ext cx="720081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ea typeface="Fira Sans Book" panose="00000400000000000000" pitchFamily="50" charset="0"/>
                <a:cs typeface="Vazirmatn FD" pitchFamily="2" charset="-78"/>
              </a:rPr>
              <a:t>قطر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CB86F580-420F-4760-BD94-B978D206E4DD}"/>
              </a:ext>
            </a:extLst>
          </p:cNvPr>
          <p:cNvGrpSpPr/>
          <p:nvPr/>
        </p:nvGrpSpPr>
        <p:grpSpPr>
          <a:xfrm>
            <a:off x="6080123" y="3764794"/>
            <a:ext cx="856347" cy="2134573"/>
            <a:chOff x="1611290" y="3206446"/>
            <a:chExt cx="1515862" cy="516238"/>
          </a:xfrm>
        </p:grpSpPr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F3E2A5C5-D898-4CC2-8FEE-744F675463D0}"/>
                </a:ext>
              </a:extLst>
            </p:cNvPr>
            <p:cNvCxnSpPr/>
            <p:nvPr/>
          </p:nvCxnSpPr>
          <p:spPr>
            <a:xfrm>
              <a:off x="1611290" y="3722684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719F6541-A4E5-423E-B3F3-9AC96C0A4FDF}"/>
                </a:ext>
              </a:extLst>
            </p:cNvPr>
            <p:cNvCxnSpPr/>
            <p:nvPr/>
          </p:nvCxnSpPr>
          <p:spPr>
            <a:xfrm flipH="1">
              <a:off x="2332426" y="3206446"/>
              <a:ext cx="794726" cy="5162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1" name="TextBox 520">
            <a:extLst>
              <a:ext uri="{FF2B5EF4-FFF2-40B4-BE49-F238E27FC236}">
                <a16:creationId xmlns:a16="http://schemas.microsoft.com/office/drawing/2014/main" id="{50C94B37-F454-4584-8D30-934D99ABD4AA}"/>
              </a:ext>
            </a:extLst>
          </p:cNvPr>
          <p:cNvSpPr txBox="1"/>
          <p:nvPr/>
        </p:nvSpPr>
        <p:spPr>
          <a:xfrm>
            <a:off x="5809475" y="5556486"/>
            <a:ext cx="720081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عراق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B6691A0B-0229-408E-BCE4-97A8782AF26E}"/>
              </a:ext>
            </a:extLst>
          </p:cNvPr>
          <p:cNvGrpSpPr/>
          <p:nvPr/>
        </p:nvGrpSpPr>
        <p:grpSpPr>
          <a:xfrm>
            <a:off x="7549537" y="3065287"/>
            <a:ext cx="911029" cy="527404"/>
            <a:chOff x="9853228" y="4477420"/>
            <a:chExt cx="1670718" cy="606097"/>
          </a:xfrm>
        </p:grpSpPr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3FB3A0B4-BD43-4C7A-A320-6B460A65C461}"/>
                </a:ext>
              </a:extLst>
            </p:cNvPr>
            <p:cNvCxnSpPr/>
            <p:nvPr/>
          </p:nvCxnSpPr>
          <p:spPr>
            <a:xfrm flipH="1">
              <a:off x="10802810" y="4477420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8ED064AF-87D6-401A-9DED-A35F01E1CE21}"/>
                </a:ext>
              </a:extLst>
            </p:cNvPr>
            <p:cNvCxnSpPr/>
            <p:nvPr/>
          </p:nvCxnSpPr>
          <p:spPr>
            <a:xfrm flipV="1">
              <a:off x="9853228" y="4477420"/>
              <a:ext cx="949582" cy="60609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9A487893-8918-4D8A-8FFA-B46553AAF340}"/>
              </a:ext>
            </a:extLst>
          </p:cNvPr>
          <p:cNvGrpSpPr/>
          <p:nvPr/>
        </p:nvGrpSpPr>
        <p:grpSpPr>
          <a:xfrm>
            <a:off x="7389802" y="2644118"/>
            <a:ext cx="618164" cy="969942"/>
            <a:chOff x="9853228" y="4477420"/>
            <a:chExt cx="1670718" cy="606097"/>
          </a:xfrm>
        </p:grpSpPr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5621D7D3-7621-47EB-986F-6AA6F2F8ECD7}"/>
                </a:ext>
              </a:extLst>
            </p:cNvPr>
            <p:cNvCxnSpPr/>
            <p:nvPr/>
          </p:nvCxnSpPr>
          <p:spPr>
            <a:xfrm flipH="1">
              <a:off x="10802810" y="4477420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A21B0FFE-DC49-4976-83DF-F3B7BCCA1EF3}"/>
                </a:ext>
              </a:extLst>
            </p:cNvPr>
            <p:cNvCxnSpPr/>
            <p:nvPr/>
          </p:nvCxnSpPr>
          <p:spPr>
            <a:xfrm flipV="1">
              <a:off x="9853228" y="4477420"/>
              <a:ext cx="949582" cy="60609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34B59131-C9CB-4A25-808E-8E216D26CC88}"/>
              </a:ext>
            </a:extLst>
          </p:cNvPr>
          <p:cNvSpPr txBox="1"/>
          <p:nvPr/>
        </p:nvSpPr>
        <p:spPr>
          <a:xfrm>
            <a:off x="8388372" y="2420008"/>
            <a:ext cx="1045722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قرقیزستان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D2382C31-E3E5-4D0E-9CC3-660D0BCEBB97}"/>
              </a:ext>
            </a:extLst>
          </p:cNvPr>
          <p:cNvSpPr txBox="1"/>
          <p:nvPr/>
        </p:nvSpPr>
        <p:spPr>
          <a:xfrm>
            <a:off x="8057005" y="2764138"/>
            <a:ext cx="1045722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قزاقستان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D9F310FD-8C9C-471E-B87E-56B68BD9B06F}"/>
              </a:ext>
            </a:extLst>
          </p:cNvPr>
          <p:cNvGrpSpPr/>
          <p:nvPr/>
        </p:nvGrpSpPr>
        <p:grpSpPr>
          <a:xfrm>
            <a:off x="7282567" y="2755252"/>
            <a:ext cx="1515963" cy="836997"/>
            <a:chOff x="9853228" y="4477420"/>
            <a:chExt cx="1670718" cy="606097"/>
          </a:xfrm>
        </p:grpSpPr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8BC942EA-71AD-4F32-8B87-B9DF9698EA98}"/>
                </a:ext>
              </a:extLst>
            </p:cNvPr>
            <p:cNvCxnSpPr/>
            <p:nvPr/>
          </p:nvCxnSpPr>
          <p:spPr>
            <a:xfrm flipH="1">
              <a:off x="10802810" y="4477420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AE438F3F-54A6-4688-9FF1-5F4970694B5E}"/>
                </a:ext>
              </a:extLst>
            </p:cNvPr>
            <p:cNvCxnSpPr/>
            <p:nvPr/>
          </p:nvCxnSpPr>
          <p:spPr>
            <a:xfrm flipV="1">
              <a:off x="9853228" y="4477420"/>
              <a:ext cx="949582" cy="60609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4" name="TextBox 533">
            <a:extLst>
              <a:ext uri="{FF2B5EF4-FFF2-40B4-BE49-F238E27FC236}">
                <a16:creationId xmlns:a16="http://schemas.microsoft.com/office/drawing/2014/main" id="{363F6B8A-64C0-4DE3-A3DB-A029C14A9258}"/>
              </a:ext>
            </a:extLst>
          </p:cNvPr>
          <p:cNvSpPr txBox="1"/>
          <p:nvPr/>
        </p:nvSpPr>
        <p:spPr>
          <a:xfrm>
            <a:off x="7655006" y="2341037"/>
            <a:ext cx="1045722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ارمنستان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717C83E8-817E-4F3E-BB55-A603D6D0B25A}"/>
              </a:ext>
            </a:extLst>
          </p:cNvPr>
          <p:cNvGrpSpPr/>
          <p:nvPr/>
        </p:nvGrpSpPr>
        <p:grpSpPr>
          <a:xfrm flipV="1">
            <a:off x="7205983" y="3567226"/>
            <a:ext cx="563038" cy="1677952"/>
            <a:chOff x="9853228" y="4477420"/>
            <a:chExt cx="1670718" cy="606097"/>
          </a:xfrm>
        </p:grpSpPr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7B7CF3A7-72AF-4506-9688-1D10047639CB}"/>
                </a:ext>
              </a:extLst>
            </p:cNvPr>
            <p:cNvCxnSpPr/>
            <p:nvPr/>
          </p:nvCxnSpPr>
          <p:spPr>
            <a:xfrm flipH="1">
              <a:off x="10802810" y="4477420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497B2A58-6F28-48F2-848B-172CC792DD68}"/>
                </a:ext>
              </a:extLst>
            </p:cNvPr>
            <p:cNvCxnSpPr/>
            <p:nvPr/>
          </p:nvCxnSpPr>
          <p:spPr>
            <a:xfrm flipV="1">
              <a:off x="9853228" y="4477420"/>
              <a:ext cx="949582" cy="60609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8" name="TextBox 537">
            <a:extLst>
              <a:ext uri="{FF2B5EF4-FFF2-40B4-BE49-F238E27FC236}">
                <a16:creationId xmlns:a16="http://schemas.microsoft.com/office/drawing/2014/main" id="{66B006AF-5B38-49EE-A4E0-65B52C9B527F}"/>
              </a:ext>
            </a:extLst>
          </p:cNvPr>
          <p:cNvSpPr txBox="1"/>
          <p:nvPr/>
        </p:nvSpPr>
        <p:spPr>
          <a:xfrm>
            <a:off x="7508081" y="4925817"/>
            <a:ext cx="1045722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ایران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95597C31-47CD-4723-AE2C-0A38B287DE82}"/>
              </a:ext>
            </a:extLst>
          </p:cNvPr>
          <p:cNvGrpSpPr/>
          <p:nvPr/>
        </p:nvGrpSpPr>
        <p:grpSpPr>
          <a:xfrm flipV="1">
            <a:off x="7856675" y="4131614"/>
            <a:ext cx="238921" cy="983432"/>
            <a:chOff x="9853228" y="4477420"/>
            <a:chExt cx="1670718" cy="606097"/>
          </a:xfrm>
        </p:grpSpPr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7B1CFCBE-D0A8-4BDF-9595-4DE240E3B94F}"/>
                </a:ext>
              </a:extLst>
            </p:cNvPr>
            <p:cNvCxnSpPr/>
            <p:nvPr/>
          </p:nvCxnSpPr>
          <p:spPr>
            <a:xfrm flipH="1">
              <a:off x="10802810" y="4477420"/>
              <a:ext cx="721136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02051DC2-76E3-4A72-ABF0-4552E145768D}"/>
                </a:ext>
              </a:extLst>
            </p:cNvPr>
            <p:cNvCxnSpPr/>
            <p:nvPr/>
          </p:nvCxnSpPr>
          <p:spPr>
            <a:xfrm flipV="1">
              <a:off x="9853228" y="4477420"/>
              <a:ext cx="949582" cy="60609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6" name="TextBox 555">
            <a:extLst>
              <a:ext uri="{FF2B5EF4-FFF2-40B4-BE49-F238E27FC236}">
                <a16:creationId xmlns:a16="http://schemas.microsoft.com/office/drawing/2014/main" id="{486BA4D6-ED59-4897-BEBC-04CB725CE9F6}"/>
              </a:ext>
            </a:extLst>
          </p:cNvPr>
          <p:cNvSpPr txBox="1"/>
          <p:nvPr/>
        </p:nvSpPr>
        <p:spPr>
          <a:xfrm>
            <a:off x="7912235" y="4811507"/>
            <a:ext cx="1045722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هندوستان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1C4AB195-269E-471C-93D1-8C5541B589EE}"/>
              </a:ext>
            </a:extLst>
          </p:cNvPr>
          <p:cNvSpPr txBox="1"/>
          <p:nvPr/>
        </p:nvSpPr>
        <p:spPr>
          <a:xfrm>
            <a:off x="9929198" y="3785845"/>
            <a:ext cx="1045722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a-I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azirmatn FD" pitchFamily="2" charset="-78"/>
                <a:cs typeface="Vazirmatn FD" pitchFamily="2" charset="-78"/>
              </a:rPr>
              <a:t>گینه استوایی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Vazirmatn FD" pitchFamily="2" charset="-78"/>
              <a:cs typeface="Vazirmatn FD" pitchFamily="2" charset="-78"/>
            </a:endParaRPr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0C9D6BF-E93E-419F-BD1B-7B384ADC035E}"/>
              </a:ext>
            </a:extLst>
          </p:cNvPr>
          <p:cNvGrpSpPr/>
          <p:nvPr/>
        </p:nvGrpSpPr>
        <p:grpSpPr>
          <a:xfrm>
            <a:off x="5748506" y="3553605"/>
            <a:ext cx="286564" cy="377759"/>
            <a:chOff x="3798917" y="3124200"/>
            <a:chExt cx="976252" cy="1286933"/>
          </a:xfrm>
        </p:grpSpPr>
        <p:sp>
          <p:nvSpPr>
            <p:cNvPr id="260" name="Freeform 5">
              <a:extLst>
                <a:ext uri="{FF2B5EF4-FFF2-40B4-BE49-F238E27FC236}">
                  <a16:creationId xmlns:a16="http://schemas.microsoft.com/office/drawing/2014/main" id="{C391C392-EBB4-488E-8FD8-5AA42727C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61" name="Freeform 6">
              <a:extLst>
                <a:ext uri="{FF2B5EF4-FFF2-40B4-BE49-F238E27FC236}">
                  <a16:creationId xmlns:a16="http://schemas.microsoft.com/office/drawing/2014/main" id="{9BA29CE8-5FFB-4BD0-B755-54F89E5AF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62" name="Freeform 7">
              <a:extLst>
                <a:ext uri="{FF2B5EF4-FFF2-40B4-BE49-F238E27FC236}">
                  <a16:creationId xmlns:a16="http://schemas.microsoft.com/office/drawing/2014/main" id="{0A5C609C-F488-42D6-91F7-90359E7F4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67" name="Freeform 8">
              <a:extLst>
                <a:ext uri="{FF2B5EF4-FFF2-40B4-BE49-F238E27FC236}">
                  <a16:creationId xmlns:a16="http://schemas.microsoft.com/office/drawing/2014/main" id="{06FACA4C-EA8E-4399-8FCB-703EFA263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68" name="Freeform 9">
              <a:extLst>
                <a:ext uri="{FF2B5EF4-FFF2-40B4-BE49-F238E27FC236}">
                  <a16:creationId xmlns:a16="http://schemas.microsoft.com/office/drawing/2014/main" id="{B8598CC5-8A1D-4D8E-B54D-BB0D77B0A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69" name="Freeform 10">
              <a:extLst>
                <a:ext uri="{FF2B5EF4-FFF2-40B4-BE49-F238E27FC236}">
                  <a16:creationId xmlns:a16="http://schemas.microsoft.com/office/drawing/2014/main" id="{9926FE14-BFD9-4684-8EFC-BDA0501FB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70" name="Freeform 11">
              <a:extLst>
                <a:ext uri="{FF2B5EF4-FFF2-40B4-BE49-F238E27FC236}">
                  <a16:creationId xmlns:a16="http://schemas.microsoft.com/office/drawing/2014/main" id="{732CE87B-62B2-4214-9C02-1DCAF1EC7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71" name="Freeform 12">
              <a:extLst>
                <a:ext uri="{FF2B5EF4-FFF2-40B4-BE49-F238E27FC236}">
                  <a16:creationId xmlns:a16="http://schemas.microsoft.com/office/drawing/2014/main" id="{04604170-3AC8-4AA5-98E1-DC4C95226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72" name="Freeform 13">
              <a:extLst>
                <a:ext uri="{FF2B5EF4-FFF2-40B4-BE49-F238E27FC236}">
                  <a16:creationId xmlns:a16="http://schemas.microsoft.com/office/drawing/2014/main" id="{0497E807-9064-43DE-9EFA-8D217803A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73" name="Freeform 14">
              <a:extLst>
                <a:ext uri="{FF2B5EF4-FFF2-40B4-BE49-F238E27FC236}">
                  <a16:creationId xmlns:a16="http://schemas.microsoft.com/office/drawing/2014/main" id="{AAE69E15-60F1-4D70-BE1F-B79797CDE0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1325DA16-5DD3-4F1F-82F0-D1A11E26A3EA}"/>
              </a:ext>
            </a:extLst>
          </p:cNvPr>
          <p:cNvGrpSpPr/>
          <p:nvPr/>
        </p:nvGrpSpPr>
        <p:grpSpPr>
          <a:xfrm>
            <a:off x="6329583" y="2962140"/>
            <a:ext cx="288518" cy="380336"/>
            <a:chOff x="3798917" y="3124200"/>
            <a:chExt cx="976252" cy="1286933"/>
          </a:xfrm>
        </p:grpSpPr>
        <p:sp>
          <p:nvSpPr>
            <p:cNvPr id="275" name="Freeform 5">
              <a:extLst>
                <a:ext uri="{FF2B5EF4-FFF2-40B4-BE49-F238E27FC236}">
                  <a16:creationId xmlns:a16="http://schemas.microsoft.com/office/drawing/2014/main" id="{CE846711-9250-4936-A68C-7E8C8043F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76" name="Freeform 6">
              <a:extLst>
                <a:ext uri="{FF2B5EF4-FFF2-40B4-BE49-F238E27FC236}">
                  <a16:creationId xmlns:a16="http://schemas.microsoft.com/office/drawing/2014/main" id="{643AF57D-2049-45E1-8976-48F7BAAA5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77" name="Freeform 7">
              <a:extLst>
                <a:ext uri="{FF2B5EF4-FFF2-40B4-BE49-F238E27FC236}">
                  <a16:creationId xmlns:a16="http://schemas.microsoft.com/office/drawing/2014/main" id="{BF5DC42D-98D5-490E-9853-10FDE4236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78" name="Freeform 8">
              <a:extLst>
                <a:ext uri="{FF2B5EF4-FFF2-40B4-BE49-F238E27FC236}">
                  <a16:creationId xmlns:a16="http://schemas.microsoft.com/office/drawing/2014/main" id="{8D662818-77CA-4F49-96A1-BB954685D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79" name="Freeform 9">
              <a:extLst>
                <a:ext uri="{FF2B5EF4-FFF2-40B4-BE49-F238E27FC236}">
                  <a16:creationId xmlns:a16="http://schemas.microsoft.com/office/drawing/2014/main" id="{A99A73FE-AA39-4D1D-A8EA-CD2037970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80" name="Freeform 10">
              <a:extLst>
                <a:ext uri="{FF2B5EF4-FFF2-40B4-BE49-F238E27FC236}">
                  <a16:creationId xmlns:a16="http://schemas.microsoft.com/office/drawing/2014/main" id="{72EA6875-56DB-4F36-B080-5A44C9015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83" name="Freeform 11">
              <a:extLst>
                <a:ext uri="{FF2B5EF4-FFF2-40B4-BE49-F238E27FC236}">
                  <a16:creationId xmlns:a16="http://schemas.microsoft.com/office/drawing/2014/main" id="{8C391B6E-C110-46CA-A955-1437454DB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84" name="Freeform 12">
              <a:extLst>
                <a:ext uri="{FF2B5EF4-FFF2-40B4-BE49-F238E27FC236}">
                  <a16:creationId xmlns:a16="http://schemas.microsoft.com/office/drawing/2014/main" id="{CF0EDC48-B6A8-49C4-8587-735ED1EEF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87" name="Freeform 13">
              <a:extLst>
                <a:ext uri="{FF2B5EF4-FFF2-40B4-BE49-F238E27FC236}">
                  <a16:creationId xmlns:a16="http://schemas.microsoft.com/office/drawing/2014/main" id="{CA1C9000-AE22-4932-9E41-52370B977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92" name="Freeform 14">
              <a:extLst>
                <a:ext uri="{FF2B5EF4-FFF2-40B4-BE49-F238E27FC236}">
                  <a16:creationId xmlns:a16="http://schemas.microsoft.com/office/drawing/2014/main" id="{463032D0-C628-48DB-81DA-48A7D67EB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5C03F00-7B86-4351-ABC3-21B9FAC1BDA7}"/>
              </a:ext>
            </a:extLst>
          </p:cNvPr>
          <p:cNvGrpSpPr/>
          <p:nvPr/>
        </p:nvGrpSpPr>
        <p:grpSpPr>
          <a:xfrm>
            <a:off x="6002104" y="4244788"/>
            <a:ext cx="283586" cy="373834"/>
            <a:chOff x="3798917" y="3124200"/>
            <a:chExt cx="976252" cy="1286933"/>
          </a:xfrm>
        </p:grpSpPr>
        <p:sp>
          <p:nvSpPr>
            <p:cNvPr id="294" name="Freeform 5">
              <a:extLst>
                <a:ext uri="{FF2B5EF4-FFF2-40B4-BE49-F238E27FC236}">
                  <a16:creationId xmlns:a16="http://schemas.microsoft.com/office/drawing/2014/main" id="{AE89BCCB-E28F-44A2-8646-4291C29AF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95" name="Freeform 6">
              <a:extLst>
                <a:ext uri="{FF2B5EF4-FFF2-40B4-BE49-F238E27FC236}">
                  <a16:creationId xmlns:a16="http://schemas.microsoft.com/office/drawing/2014/main" id="{7E77F77C-11E6-4507-A160-DC4558FE2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96" name="Freeform 7">
              <a:extLst>
                <a:ext uri="{FF2B5EF4-FFF2-40B4-BE49-F238E27FC236}">
                  <a16:creationId xmlns:a16="http://schemas.microsoft.com/office/drawing/2014/main" id="{F65BAFC8-33B0-41E2-A42B-7BBEE0ACC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97" name="Freeform 8">
              <a:extLst>
                <a:ext uri="{FF2B5EF4-FFF2-40B4-BE49-F238E27FC236}">
                  <a16:creationId xmlns:a16="http://schemas.microsoft.com/office/drawing/2014/main" id="{78FD22E8-2D4A-466C-A94A-32E70CB92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98" name="Freeform 9">
              <a:extLst>
                <a:ext uri="{FF2B5EF4-FFF2-40B4-BE49-F238E27FC236}">
                  <a16:creationId xmlns:a16="http://schemas.microsoft.com/office/drawing/2014/main" id="{2491593D-BC59-4784-A2C8-68362C196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299" name="Freeform 10">
              <a:extLst>
                <a:ext uri="{FF2B5EF4-FFF2-40B4-BE49-F238E27FC236}">
                  <a16:creationId xmlns:a16="http://schemas.microsoft.com/office/drawing/2014/main" id="{52672128-017E-4A43-892D-DA4463EB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456" y="3128982"/>
              <a:ext cx="182822" cy="1043168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00" name="Freeform 11">
              <a:extLst>
                <a:ext uri="{FF2B5EF4-FFF2-40B4-BE49-F238E27FC236}">
                  <a16:creationId xmlns:a16="http://schemas.microsoft.com/office/drawing/2014/main" id="{DEE19FA3-5773-452D-8AEB-497048FAB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01" name="Freeform 12">
              <a:extLst>
                <a:ext uri="{FF2B5EF4-FFF2-40B4-BE49-F238E27FC236}">
                  <a16:creationId xmlns:a16="http://schemas.microsoft.com/office/drawing/2014/main" id="{4B1C83F0-46B1-4BD1-8547-4216E215E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02" name="Freeform 13">
              <a:extLst>
                <a:ext uri="{FF2B5EF4-FFF2-40B4-BE49-F238E27FC236}">
                  <a16:creationId xmlns:a16="http://schemas.microsoft.com/office/drawing/2014/main" id="{6BF0C0F6-5E0A-4E04-98A0-77F4CA9A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03" name="Freeform 14">
              <a:extLst>
                <a:ext uri="{FF2B5EF4-FFF2-40B4-BE49-F238E27FC236}">
                  <a16:creationId xmlns:a16="http://schemas.microsoft.com/office/drawing/2014/main" id="{7AB3B582-8E97-4205-8EE0-DDC3F5F22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3BAF687-7972-482C-B4C1-1073C1EBD646}"/>
              </a:ext>
            </a:extLst>
          </p:cNvPr>
          <p:cNvGrpSpPr/>
          <p:nvPr/>
        </p:nvGrpSpPr>
        <p:grpSpPr>
          <a:xfrm>
            <a:off x="6761007" y="3541323"/>
            <a:ext cx="271550" cy="357968"/>
            <a:chOff x="3798917" y="3124200"/>
            <a:chExt cx="976252" cy="1286933"/>
          </a:xfrm>
        </p:grpSpPr>
        <p:sp>
          <p:nvSpPr>
            <p:cNvPr id="305" name="Freeform 5">
              <a:extLst>
                <a:ext uri="{FF2B5EF4-FFF2-40B4-BE49-F238E27FC236}">
                  <a16:creationId xmlns:a16="http://schemas.microsoft.com/office/drawing/2014/main" id="{D729A640-F576-4D36-9109-A22F4A96A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06" name="Freeform 6">
              <a:extLst>
                <a:ext uri="{FF2B5EF4-FFF2-40B4-BE49-F238E27FC236}">
                  <a16:creationId xmlns:a16="http://schemas.microsoft.com/office/drawing/2014/main" id="{29E4ABFD-DABF-46AE-A826-056777E8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07" name="Freeform 7">
              <a:extLst>
                <a:ext uri="{FF2B5EF4-FFF2-40B4-BE49-F238E27FC236}">
                  <a16:creationId xmlns:a16="http://schemas.microsoft.com/office/drawing/2014/main" id="{32D982D2-C1D7-48E3-A579-DC9316A9E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08" name="Freeform 8">
              <a:extLst>
                <a:ext uri="{FF2B5EF4-FFF2-40B4-BE49-F238E27FC236}">
                  <a16:creationId xmlns:a16="http://schemas.microsoft.com/office/drawing/2014/main" id="{B288315E-7248-4D08-9463-9E437DBCA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09" name="Freeform 9">
              <a:extLst>
                <a:ext uri="{FF2B5EF4-FFF2-40B4-BE49-F238E27FC236}">
                  <a16:creationId xmlns:a16="http://schemas.microsoft.com/office/drawing/2014/main" id="{B5149C2B-2391-4422-AF49-DC86A6D91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10" name="Freeform 10">
              <a:extLst>
                <a:ext uri="{FF2B5EF4-FFF2-40B4-BE49-F238E27FC236}">
                  <a16:creationId xmlns:a16="http://schemas.microsoft.com/office/drawing/2014/main" id="{56934ECC-5AE6-40B4-A1DB-BA53DC86E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11" name="Freeform 11">
              <a:extLst>
                <a:ext uri="{FF2B5EF4-FFF2-40B4-BE49-F238E27FC236}">
                  <a16:creationId xmlns:a16="http://schemas.microsoft.com/office/drawing/2014/main" id="{44F8ABFD-C3C4-432E-BC88-3C96E3938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676C654E-6C7A-482D-A5ED-23618B341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13" name="Freeform 13">
              <a:extLst>
                <a:ext uri="{FF2B5EF4-FFF2-40B4-BE49-F238E27FC236}">
                  <a16:creationId xmlns:a16="http://schemas.microsoft.com/office/drawing/2014/main" id="{623882BE-0942-412C-B1F6-EAAA8096C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14" name="Freeform 14">
              <a:extLst>
                <a:ext uri="{FF2B5EF4-FFF2-40B4-BE49-F238E27FC236}">
                  <a16:creationId xmlns:a16="http://schemas.microsoft.com/office/drawing/2014/main" id="{F296568F-2694-41A7-8A28-630CAE7484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AC42DF0D-8722-4EE7-9B0F-5049FB79A499}"/>
              </a:ext>
            </a:extLst>
          </p:cNvPr>
          <p:cNvGrpSpPr/>
          <p:nvPr/>
        </p:nvGrpSpPr>
        <p:grpSpPr>
          <a:xfrm>
            <a:off x="6870688" y="3589972"/>
            <a:ext cx="274051" cy="361265"/>
            <a:chOff x="3798917" y="3124200"/>
            <a:chExt cx="976252" cy="1286933"/>
          </a:xfrm>
        </p:grpSpPr>
        <p:sp>
          <p:nvSpPr>
            <p:cNvPr id="316" name="Freeform 5">
              <a:extLst>
                <a:ext uri="{FF2B5EF4-FFF2-40B4-BE49-F238E27FC236}">
                  <a16:creationId xmlns:a16="http://schemas.microsoft.com/office/drawing/2014/main" id="{D27A76F7-5A62-4E10-B05C-2DBEA5428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17" name="Freeform 6">
              <a:extLst>
                <a:ext uri="{FF2B5EF4-FFF2-40B4-BE49-F238E27FC236}">
                  <a16:creationId xmlns:a16="http://schemas.microsoft.com/office/drawing/2014/main" id="{3E7DECD3-2D68-4281-981D-D25102078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18" name="Freeform 7">
              <a:extLst>
                <a:ext uri="{FF2B5EF4-FFF2-40B4-BE49-F238E27FC236}">
                  <a16:creationId xmlns:a16="http://schemas.microsoft.com/office/drawing/2014/main" id="{578CC4A7-CF0C-4C9F-AFD4-FD3C6FF3F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1E7E471C-A703-4CE2-B419-226E881C0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20" name="Freeform 9">
              <a:extLst>
                <a:ext uri="{FF2B5EF4-FFF2-40B4-BE49-F238E27FC236}">
                  <a16:creationId xmlns:a16="http://schemas.microsoft.com/office/drawing/2014/main" id="{47CC5C92-4D0F-4F9A-B222-9325B6FEE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21" name="Freeform 10">
              <a:extLst>
                <a:ext uri="{FF2B5EF4-FFF2-40B4-BE49-F238E27FC236}">
                  <a16:creationId xmlns:a16="http://schemas.microsoft.com/office/drawing/2014/main" id="{9737DBB4-6EA3-45DA-80F5-932CA4CEA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22" name="Freeform 11">
              <a:extLst>
                <a:ext uri="{FF2B5EF4-FFF2-40B4-BE49-F238E27FC236}">
                  <a16:creationId xmlns:a16="http://schemas.microsoft.com/office/drawing/2014/main" id="{10C4EC8D-DDBA-4D88-8143-7D067A92F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23" name="Freeform 12">
              <a:extLst>
                <a:ext uri="{FF2B5EF4-FFF2-40B4-BE49-F238E27FC236}">
                  <a16:creationId xmlns:a16="http://schemas.microsoft.com/office/drawing/2014/main" id="{94EC23C2-C35C-4CE2-8870-D68EDEFCC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24" name="Freeform 13">
              <a:extLst>
                <a:ext uri="{FF2B5EF4-FFF2-40B4-BE49-F238E27FC236}">
                  <a16:creationId xmlns:a16="http://schemas.microsoft.com/office/drawing/2014/main" id="{4DFD8D9E-CC75-48A2-8464-C148E3E6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25" name="Freeform 14">
              <a:extLst>
                <a:ext uri="{FF2B5EF4-FFF2-40B4-BE49-F238E27FC236}">
                  <a16:creationId xmlns:a16="http://schemas.microsoft.com/office/drawing/2014/main" id="{E06F2256-4A3C-44C1-9CC4-3B01A1D2C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CE23BDC6-7BBC-44A8-A150-44BB2D0458A3}"/>
              </a:ext>
            </a:extLst>
          </p:cNvPr>
          <p:cNvGrpSpPr/>
          <p:nvPr/>
        </p:nvGrpSpPr>
        <p:grpSpPr>
          <a:xfrm>
            <a:off x="6949017" y="3723180"/>
            <a:ext cx="297891" cy="392691"/>
            <a:chOff x="3798917" y="3124200"/>
            <a:chExt cx="976252" cy="1286933"/>
          </a:xfrm>
        </p:grpSpPr>
        <p:sp>
          <p:nvSpPr>
            <p:cNvPr id="327" name="Freeform 5">
              <a:extLst>
                <a:ext uri="{FF2B5EF4-FFF2-40B4-BE49-F238E27FC236}">
                  <a16:creationId xmlns:a16="http://schemas.microsoft.com/office/drawing/2014/main" id="{6486FF9C-4381-4B19-81B4-84FC12655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28" name="Freeform 6">
              <a:extLst>
                <a:ext uri="{FF2B5EF4-FFF2-40B4-BE49-F238E27FC236}">
                  <a16:creationId xmlns:a16="http://schemas.microsoft.com/office/drawing/2014/main" id="{105DA8C8-3264-4D9F-BB58-51C3DBA05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29" name="Freeform 7">
              <a:extLst>
                <a:ext uri="{FF2B5EF4-FFF2-40B4-BE49-F238E27FC236}">
                  <a16:creationId xmlns:a16="http://schemas.microsoft.com/office/drawing/2014/main" id="{B9870590-9295-47DA-A7AE-0D6F1BBCD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A0984F00-5986-4361-A14F-EBB328620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31" name="Freeform 9">
              <a:extLst>
                <a:ext uri="{FF2B5EF4-FFF2-40B4-BE49-F238E27FC236}">
                  <a16:creationId xmlns:a16="http://schemas.microsoft.com/office/drawing/2014/main" id="{FEC195C2-995B-4642-966A-A002CF5D0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32" name="Freeform 10">
              <a:extLst>
                <a:ext uri="{FF2B5EF4-FFF2-40B4-BE49-F238E27FC236}">
                  <a16:creationId xmlns:a16="http://schemas.microsoft.com/office/drawing/2014/main" id="{B7ADF75A-81F6-4290-8C5A-D3351C789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33" name="Freeform 11">
              <a:extLst>
                <a:ext uri="{FF2B5EF4-FFF2-40B4-BE49-F238E27FC236}">
                  <a16:creationId xmlns:a16="http://schemas.microsoft.com/office/drawing/2014/main" id="{AF6164CD-2EEF-4CCA-9C3A-54778006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34" name="Freeform 12">
              <a:extLst>
                <a:ext uri="{FF2B5EF4-FFF2-40B4-BE49-F238E27FC236}">
                  <a16:creationId xmlns:a16="http://schemas.microsoft.com/office/drawing/2014/main" id="{9C87ABF5-1B4B-43C3-9654-912F3F57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35" name="Freeform 13">
              <a:extLst>
                <a:ext uri="{FF2B5EF4-FFF2-40B4-BE49-F238E27FC236}">
                  <a16:creationId xmlns:a16="http://schemas.microsoft.com/office/drawing/2014/main" id="{DF59D24B-288E-4E9D-854B-550D8ACB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36" name="Freeform 14">
              <a:extLst>
                <a:ext uri="{FF2B5EF4-FFF2-40B4-BE49-F238E27FC236}">
                  <a16:creationId xmlns:a16="http://schemas.microsoft.com/office/drawing/2014/main" id="{E4E0A3B6-89CC-4964-BD26-E8ADF7FBFD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9D26364-ABC7-480B-811C-6C6BA8183F66}"/>
              </a:ext>
            </a:extLst>
          </p:cNvPr>
          <p:cNvGrpSpPr/>
          <p:nvPr/>
        </p:nvGrpSpPr>
        <p:grpSpPr>
          <a:xfrm>
            <a:off x="7140525" y="3809164"/>
            <a:ext cx="302557" cy="398843"/>
            <a:chOff x="3798917" y="3124200"/>
            <a:chExt cx="976252" cy="1286933"/>
          </a:xfrm>
        </p:grpSpPr>
        <p:sp>
          <p:nvSpPr>
            <p:cNvPr id="338" name="Freeform 5">
              <a:extLst>
                <a:ext uri="{FF2B5EF4-FFF2-40B4-BE49-F238E27FC236}">
                  <a16:creationId xmlns:a16="http://schemas.microsoft.com/office/drawing/2014/main" id="{F3DE8B45-2B65-492C-8049-EB3ADC09A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39" name="Freeform 6">
              <a:extLst>
                <a:ext uri="{FF2B5EF4-FFF2-40B4-BE49-F238E27FC236}">
                  <a16:creationId xmlns:a16="http://schemas.microsoft.com/office/drawing/2014/main" id="{94DFA3CC-33A5-4F52-818E-CC83662D9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40" name="Freeform 7">
              <a:extLst>
                <a:ext uri="{FF2B5EF4-FFF2-40B4-BE49-F238E27FC236}">
                  <a16:creationId xmlns:a16="http://schemas.microsoft.com/office/drawing/2014/main" id="{3D79565E-E5AD-4E35-8833-8B1A2EE3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41" name="Freeform 8">
              <a:extLst>
                <a:ext uri="{FF2B5EF4-FFF2-40B4-BE49-F238E27FC236}">
                  <a16:creationId xmlns:a16="http://schemas.microsoft.com/office/drawing/2014/main" id="{84180EA8-C50F-4897-8639-7D75DC970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42" name="Freeform 9">
              <a:extLst>
                <a:ext uri="{FF2B5EF4-FFF2-40B4-BE49-F238E27FC236}">
                  <a16:creationId xmlns:a16="http://schemas.microsoft.com/office/drawing/2014/main" id="{85B5D961-E17C-4623-AC10-C73997BA3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43" name="Freeform 10">
              <a:extLst>
                <a:ext uri="{FF2B5EF4-FFF2-40B4-BE49-F238E27FC236}">
                  <a16:creationId xmlns:a16="http://schemas.microsoft.com/office/drawing/2014/main" id="{121F840C-1CAF-48D0-8736-72A9BF146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44" name="Freeform 11">
              <a:extLst>
                <a:ext uri="{FF2B5EF4-FFF2-40B4-BE49-F238E27FC236}">
                  <a16:creationId xmlns:a16="http://schemas.microsoft.com/office/drawing/2014/main" id="{45B7B7BE-1E97-4EBC-8838-6873DF2B0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45" name="Freeform 12">
              <a:extLst>
                <a:ext uri="{FF2B5EF4-FFF2-40B4-BE49-F238E27FC236}">
                  <a16:creationId xmlns:a16="http://schemas.microsoft.com/office/drawing/2014/main" id="{58CA70EB-CD44-4EE2-A875-6EB356D28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46" name="Freeform 13">
              <a:extLst>
                <a:ext uri="{FF2B5EF4-FFF2-40B4-BE49-F238E27FC236}">
                  <a16:creationId xmlns:a16="http://schemas.microsoft.com/office/drawing/2014/main" id="{11066681-9429-459D-8D18-38092E0AF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47" name="Freeform 14">
              <a:extLst>
                <a:ext uri="{FF2B5EF4-FFF2-40B4-BE49-F238E27FC236}">
                  <a16:creationId xmlns:a16="http://schemas.microsoft.com/office/drawing/2014/main" id="{0378CEBC-A055-4850-93CD-6F0CA09B89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D9430CC7-52DB-47E7-80F2-0CDB3E3A1C3D}"/>
              </a:ext>
            </a:extLst>
          </p:cNvPr>
          <p:cNvGrpSpPr/>
          <p:nvPr/>
        </p:nvGrpSpPr>
        <p:grpSpPr>
          <a:xfrm>
            <a:off x="6689240" y="3351735"/>
            <a:ext cx="259655" cy="342287"/>
            <a:chOff x="3798917" y="3124200"/>
            <a:chExt cx="976252" cy="1286933"/>
          </a:xfrm>
        </p:grpSpPr>
        <p:sp>
          <p:nvSpPr>
            <p:cNvPr id="349" name="Freeform 5">
              <a:extLst>
                <a:ext uri="{FF2B5EF4-FFF2-40B4-BE49-F238E27FC236}">
                  <a16:creationId xmlns:a16="http://schemas.microsoft.com/office/drawing/2014/main" id="{01C9DF38-0008-4A48-951C-50B92AFA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50" name="Freeform 6">
              <a:extLst>
                <a:ext uri="{FF2B5EF4-FFF2-40B4-BE49-F238E27FC236}">
                  <a16:creationId xmlns:a16="http://schemas.microsoft.com/office/drawing/2014/main" id="{5D408233-F850-4C5C-8EE6-080A612F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51" name="Freeform 7">
              <a:extLst>
                <a:ext uri="{FF2B5EF4-FFF2-40B4-BE49-F238E27FC236}">
                  <a16:creationId xmlns:a16="http://schemas.microsoft.com/office/drawing/2014/main" id="{0193CDDB-F4D9-4470-A1AC-D55F7AB05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52" name="Freeform 8">
              <a:extLst>
                <a:ext uri="{FF2B5EF4-FFF2-40B4-BE49-F238E27FC236}">
                  <a16:creationId xmlns:a16="http://schemas.microsoft.com/office/drawing/2014/main" id="{3EF32541-638F-456F-B5A8-097F260D0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53" name="Freeform 9">
              <a:extLst>
                <a:ext uri="{FF2B5EF4-FFF2-40B4-BE49-F238E27FC236}">
                  <a16:creationId xmlns:a16="http://schemas.microsoft.com/office/drawing/2014/main" id="{9D7D58E8-57B5-4210-BB94-85CC6BCA7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54" name="Freeform 10">
              <a:extLst>
                <a:ext uri="{FF2B5EF4-FFF2-40B4-BE49-F238E27FC236}">
                  <a16:creationId xmlns:a16="http://schemas.microsoft.com/office/drawing/2014/main" id="{3DDDFABD-205C-403F-89C8-EBBE56CFE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55" name="Freeform 11">
              <a:extLst>
                <a:ext uri="{FF2B5EF4-FFF2-40B4-BE49-F238E27FC236}">
                  <a16:creationId xmlns:a16="http://schemas.microsoft.com/office/drawing/2014/main" id="{BD30AA23-680D-46FA-868A-D5520A9CE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56" name="Freeform 12">
              <a:extLst>
                <a:ext uri="{FF2B5EF4-FFF2-40B4-BE49-F238E27FC236}">
                  <a16:creationId xmlns:a16="http://schemas.microsoft.com/office/drawing/2014/main" id="{98995BC2-71EA-4A0E-870A-9F0A6E606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57" name="Freeform 13">
              <a:extLst>
                <a:ext uri="{FF2B5EF4-FFF2-40B4-BE49-F238E27FC236}">
                  <a16:creationId xmlns:a16="http://schemas.microsoft.com/office/drawing/2014/main" id="{20CF7D56-4EDC-4674-8259-E18C445A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358" name="Freeform 14">
              <a:extLst>
                <a:ext uri="{FF2B5EF4-FFF2-40B4-BE49-F238E27FC236}">
                  <a16:creationId xmlns:a16="http://schemas.microsoft.com/office/drawing/2014/main" id="{EC1AD02F-03A0-4AF3-B8DE-C195117A9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4CD48AE8-FB99-4283-8D22-701D27A08552}"/>
              </a:ext>
            </a:extLst>
          </p:cNvPr>
          <p:cNvGrpSpPr/>
          <p:nvPr/>
        </p:nvGrpSpPr>
        <p:grpSpPr>
          <a:xfrm>
            <a:off x="7109118" y="3460705"/>
            <a:ext cx="305768" cy="403075"/>
            <a:chOff x="3798917" y="3124200"/>
            <a:chExt cx="976252" cy="1286933"/>
          </a:xfrm>
        </p:grpSpPr>
        <p:sp>
          <p:nvSpPr>
            <p:cNvPr id="397" name="Freeform 5">
              <a:extLst>
                <a:ext uri="{FF2B5EF4-FFF2-40B4-BE49-F238E27FC236}">
                  <a16:creationId xmlns:a16="http://schemas.microsoft.com/office/drawing/2014/main" id="{78FD0BB2-9313-47E2-A8CE-F69D2B3D1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02" name="Freeform 6">
              <a:extLst>
                <a:ext uri="{FF2B5EF4-FFF2-40B4-BE49-F238E27FC236}">
                  <a16:creationId xmlns:a16="http://schemas.microsoft.com/office/drawing/2014/main" id="{93ADA48F-BC33-483C-9AC5-0A0B1CBA2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03" name="Freeform 7">
              <a:extLst>
                <a:ext uri="{FF2B5EF4-FFF2-40B4-BE49-F238E27FC236}">
                  <a16:creationId xmlns:a16="http://schemas.microsoft.com/office/drawing/2014/main" id="{7BB4B90F-2F6B-4992-886F-C30038D38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04" name="Freeform 8">
              <a:extLst>
                <a:ext uri="{FF2B5EF4-FFF2-40B4-BE49-F238E27FC236}">
                  <a16:creationId xmlns:a16="http://schemas.microsoft.com/office/drawing/2014/main" id="{76A07B35-39A9-43DF-9BAF-87F1428D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05" name="Freeform 9">
              <a:extLst>
                <a:ext uri="{FF2B5EF4-FFF2-40B4-BE49-F238E27FC236}">
                  <a16:creationId xmlns:a16="http://schemas.microsoft.com/office/drawing/2014/main" id="{13B0D5D2-38D3-4CFF-ADC2-D205B1F03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06" name="Freeform 10">
              <a:extLst>
                <a:ext uri="{FF2B5EF4-FFF2-40B4-BE49-F238E27FC236}">
                  <a16:creationId xmlns:a16="http://schemas.microsoft.com/office/drawing/2014/main" id="{A66D56B0-3906-48E1-93C2-0AB4EC6C0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07" name="Freeform 11">
              <a:extLst>
                <a:ext uri="{FF2B5EF4-FFF2-40B4-BE49-F238E27FC236}">
                  <a16:creationId xmlns:a16="http://schemas.microsoft.com/office/drawing/2014/main" id="{73DC240C-CDCC-4A88-AE40-D10350AEF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08" name="Freeform 12">
              <a:extLst>
                <a:ext uri="{FF2B5EF4-FFF2-40B4-BE49-F238E27FC236}">
                  <a16:creationId xmlns:a16="http://schemas.microsoft.com/office/drawing/2014/main" id="{D6AFC4BC-9E01-4C96-95E8-A640C368B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09" name="Freeform 13">
              <a:extLst>
                <a:ext uri="{FF2B5EF4-FFF2-40B4-BE49-F238E27FC236}">
                  <a16:creationId xmlns:a16="http://schemas.microsoft.com/office/drawing/2014/main" id="{E09D162F-E785-4377-9E3E-57D49B3D3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10" name="Freeform 14">
              <a:extLst>
                <a:ext uri="{FF2B5EF4-FFF2-40B4-BE49-F238E27FC236}">
                  <a16:creationId xmlns:a16="http://schemas.microsoft.com/office/drawing/2014/main" id="{E60E75EE-DD81-45B4-B9F8-727DA6F22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1ECAF638-9676-459D-B179-3C47BE05A905}"/>
              </a:ext>
            </a:extLst>
          </p:cNvPr>
          <p:cNvGrpSpPr/>
          <p:nvPr/>
        </p:nvGrpSpPr>
        <p:grpSpPr>
          <a:xfrm>
            <a:off x="7137084" y="3386888"/>
            <a:ext cx="259655" cy="342287"/>
            <a:chOff x="3798917" y="3124200"/>
            <a:chExt cx="976252" cy="1286933"/>
          </a:xfrm>
        </p:grpSpPr>
        <p:sp>
          <p:nvSpPr>
            <p:cNvPr id="412" name="Freeform 5">
              <a:extLst>
                <a:ext uri="{FF2B5EF4-FFF2-40B4-BE49-F238E27FC236}">
                  <a16:creationId xmlns:a16="http://schemas.microsoft.com/office/drawing/2014/main" id="{0EC5ED2E-6C80-493B-922E-324FBD61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13" name="Freeform 6">
              <a:extLst>
                <a:ext uri="{FF2B5EF4-FFF2-40B4-BE49-F238E27FC236}">
                  <a16:creationId xmlns:a16="http://schemas.microsoft.com/office/drawing/2014/main" id="{AD8DF762-8F71-4F66-A820-ACFB55FCB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14" name="Freeform 7">
              <a:extLst>
                <a:ext uri="{FF2B5EF4-FFF2-40B4-BE49-F238E27FC236}">
                  <a16:creationId xmlns:a16="http://schemas.microsoft.com/office/drawing/2014/main" id="{EF7E98BC-3B7C-4A8E-B92A-EF65EB506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15" name="Freeform 8">
              <a:extLst>
                <a:ext uri="{FF2B5EF4-FFF2-40B4-BE49-F238E27FC236}">
                  <a16:creationId xmlns:a16="http://schemas.microsoft.com/office/drawing/2014/main" id="{CA7C40C9-B1AE-4D03-934E-04E104517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20" name="Freeform 9">
              <a:extLst>
                <a:ext uri="{FF2B5EF4-FFF2-40B4-BE49-F238E27FC236}">
                  <a16:creationId xmlns:a16="http://schemas.microsoft.com/office/drawing/2014/main" id="{7763DF6B-03F1-4196-AA83-6525D9523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21" name="Freeform 10">
              <a:extLst>
                <a:ext uri="{FF2B5EF4-FFF2-40B4-BE49-F238E27FC236}">
                  <a16:creationId xmlns:a16="http://schemas.microsoft.com/office/drawing/2014/main" id="{45646C8D-EE42-4778-8664-95224A990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22" name="Freeform 11">
              <a:extLst>
                <a:ext uri="{FF2B5EF4-FFF2-40B4-BE49-F238E27FC236}">
                  <a16:creationId xmlns:a16="http://schemas.microsoft.com/office/drawing/2014/main" id="{9BE26CAF-9004-4D7F-A70A-E94659E8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23" name="Freeform 12">
              <a:extLst>
                <a:ext uri="{FF2B5EF4-FFF2-40B4-BE49-F238E27FC236}">
                  <a16:creationId xmlns:a16="http://schemas.microsoft.com/office/drawing/2014/main" id="{4E328A2D-C517-4E48-85B3-C94574AE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24" name="Freeform 13">
              <a:extLst>
                <a:ext uri="{FF2B5EF4-FFF2-40B4-BE49-F238E27FC236}">
                  <a16:creationId xmlns:a16="http://schemas.microsoft.com/office/drawing/2014/main" id="{2C3AFA64-0514-4D96-80FA-91E999779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25" name="Freeform 14">
              <a:extLst>
                <a:ext uri="{FF2B5EF4-FFF2-40B4-BE49-F238E27FC236}">
                  <a16:creationId xmlns:a16="http://schemas.microsoft.com/office/drawing/2014/main" id="{AAFC1A2A-0A23-487D-8C76-57A1C5A09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3030AACE-2947-4448-9BCF-24F2FFD55AE3}"/>
              </a:ext>
            </a:extLst>
          </p:cNvPr>
          <p:cNvGrpSpPr/>
          <p:nvPr/>
        </p:nvGrpSpPr>
        <p:grpSpPr>
          <a:xfrm>
            <a:off x="7163013" y="3471511"/>
            <a:ext cx="259655" cy="342287"/>
            <a:chOff x="3798917" y="3124200"/>
            <a:chExt cx="976252" cy="1286933"/>
          </a:xfrm>
        </p:grpSpPr>
        <p:sp>
          <p:nvSpPr>
            <p:cNvPr id="427" name="Freeform 5">
              <a:extLst>
                <a:ext uri="{FF2B5EF4-FFF2-40B4-BE49-F238E27FC236}">
                  <a16:creationId xmlns:a16="http://schemas.microsoft.com/office/drawing/2014/main" id="{B132734C-3A18-40BF-ABBE-7AC849B27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28" name="Freeform 6">
              <a:extLst>
                <a:ext uri="{FF2B5EF4-FFF2-40B4-BE49-F238E27FC236}">
                  <a16:creationId xmlns:a16="http://schemas.microsoft.com/office/drawing/2014/main" id="{3D6D9093-812F-4A09-9BD9-B6F2B7C3B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29" name="Freeform 7">
              <a:extLst>
                <a:ext uri="{FF2B5EF4-FFF2-40B4-BE49-F238E27FC236}">
                  <a16:creationId xmlns:a16="http://schemas.microsoft.com/office/drawing/2014/main" id="{F76A1B01-D745-4ED4-8F06-2DFB940B4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30" name="Freeform 8">
              <a:extLst>
                <a:ext uri="{FF2B5EF4-FFF2-40B4-BE49-F238E27FC236}">
                  <a16:creationId xmlns:a16="http://schemas.microsoft.com/office/drawing/2014/main" id="{C327A27C-D391-4352-912E-0410B389B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31" name="Freeform 9">
              <a:extLst>
                <a:ext uri="{FF2B5EF4-FFF2-40B4-BE49-F238E27FC236}">
                  <a16:creationId xmlns:a16="http://schemas.microsoft.com/office/drawing/2014/main" id="{DD3C7A20-7DBB-4CF5-9D21-20575B214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32" name="Freeform 10">
              <a:extLst>
                <a:ext uri="{FF2B5EF4-FFF2-40B4-BE49-F238E27FC236}">
                  <a16:creationId xmlns:a16="http://schemas.microsoft.com/office/drawing/2014/main" id="{BE596DE2-DC1A-44C7-800E-92CC66DB3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33" name="Freeform 11">
              <a:extLst>
                <a:ext uri="{FF2B5EF4-FFF2-40B4-BE49-F238E27FC236}">
                  <a16:creationId xmlns:a16="http://schemas.microsoft.com/office/drawing/2014/main" id="{273EDBCE-567F-47C9-8854-A973E62E2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34" name="Freeform 12">
              <a:extLst>
                <a:ext uri="{FF2B5EF4-FFF2-40B4-BE49-F238E27FC236}">
                  <a16:creationId xmlns:a16="http://schemas.microsoft.com/office/drawing/2014/main" id="{B74255FC-6FB0-40B3-9703-D4CCE73A9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35" name="Freeform 13">
              <a:extLst>
                <a:ext uri="{FF2B5EF4-FFF2-40B4-BE49-F238E27FC236}">
                  <a16:creationId xmlns:a16="http://schemas.microsoft.com/office/drawing/2014/main" id="{6FA5BF54-465D-41F0-B3E3-397771C26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36" name="Freeform 14">
              <a:extLst>
                <a:ext uri="{FF2B5EF4-FFF2-40B4-BE49-F238E27FC236}">
                  <a16:creationId xmlns:a16="http://schemas.microsoft.com/office/drawing/2014/main" id="{5CBCC8FE-F9A9-4EF4-844A-4B1DB54607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CC42B438-2B2B-4815-8A62-5B4BE78BD912}"/>
              </a:ext>
            </a:extLst>
          </p:cNvPr>
          <p:cNvGrpSpPr/>
          <p:nvPr/>
        </p:nvGrpSpPr>
        <p:grpSpPr>
          <a:xfrm>
            <a:off x="7206284" y="3495312"/>
            <a:ext cx="302557" cy="398843"/>
            <a:chOff x="3798917" y="3124200"/>
            <a:chExt cx="976252" cy="1286933"/>
          </a:xfrm>
        </p:grpSpPr>
        <p:sp>
          <p:nvSpPr>
            <p:cNvPr id="438" name="Freeform 5">
              <a:extLst>
                <a:ext uri="{FF2B5EF4-FFF2-40B4-BE49-F238E27FC236}">
                  <a16:creationId xmlns:a16="http://schemas.microsoft.com/office/drawing/2014/main" id="{139AE1CE-493E-411A-9D3E-93419193F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39" name="Freeform 6">
              <a:extLst>
                <a:ext uri="{FF2B5EF4-FFF2-40B4-BE49-F238E27FC236}">
                  <a16:creationId xmlns:a16="http://schemas.microsoft.com/office/drawing/2014/main" id="{ACA3BCAA-C5A5-44C1-BF4D-DA4C832B2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40" name="Freeform 7">
              <a:extLst>
                <a:ext uri="{FF2B5EF4-FFF2-40B4-BE49-F238E27FC236}">
                  <a16:creationId xmlns:a16="http://schemas.microsoft.com/office/drawing/2014/main" id="{9E930FBA-B0E2-46B4-A6C6-EC053039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41" name="Freeform 8">
              <a:extLst>
                <a:ext uri="{FF2B5EF4-FFF2-40B4-BE49-F238E27FC236}">
                  <a16:creationId xmlns:a16="http://schemas.microsoft.com/office/drawing/2014/main" id="{7D67F2F5-DF36-4523-9EA8-A6FEB5362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42" name="Freeform 9">
              <a:extLst>
                <a:ext uri="{FF2B5EF4-FFF2-40B4-BE49-F238E27FC236}">
                  <a16:creationId xmlns:a16="http://schemas.microsoft.com/office/drawing/2014/main" id="{393E085A-B3DA-4C03-BEF6-9BEB43C8F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43" name="Freeform 10">
              <a:extLst>
                <a:ext uri="{FF2B5EF4-FFF2-40B4-BE49-F238E27FC236}">
                  <a16:creationId xmlns:a16="http://schemas.microsoft.com/office/drawing/2014/main" id="{8E17BB8E-34D1-446B-8AD9-9BEEE9BB0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44" name="Freeform 11">
              <a:extLst>
                <a:ext uri="{FF2B5EF4-FFF2-40B4-BE49-F238E27FC236}">
                  <a16:creationId xmlns:a16="http://schemas.microsoft.com/office/drawing/2014/main" id="{D0D5253C-98F6-4458-8B2C-153275906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45" name="Freeform 12">
              <a:extLst>
                <a:ext uri="{FF2B5EF4-FFF2-40B4-BE49-F238E27FC236}">
                  <a16:creationId xmlns:a16="http://schemas.microsoft.com/office/drawing/2014/main" id="{6D8E1D03-43B8-43F8-A79C-56F14205D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46" name="Freeform 13">
              <a:extLst>
                <a:ext uri="{FF2B5EF4-FFF2-40B4-BE49-F238E27FC236}">
                  <a16:creationId xmlns:a16="http://schemas.microsoft.com/office/drawing/2014/main" id="{EAA06A27-22F5-4B51-BE7E-6E52565D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47" name="Freeform 14">
              <a:extLst>
                <a:ext uri="{FF2B5EF4-FFF2-40B4-BE49-F238E27FC236}">
                  <a16:creationId xmlns:a16="http://schemas.microsoft.com/office/drawing/2014/main" id="{03B6EC42-B424-4D42-8370-F7928FDE8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4781D5B7-1D09-497E-8971-0F8C11DA911F}"/>
              </a:ext>
            </a:extLst>
          </p:cNvPr>
          <p:cNvGrpSpPr/>
          <p:nvPr/>
        </p:nvGrpSpPr>
        <p:grpSpPr>
          <a:xfrm>
            <a:off x="7679621" y="3750711"/>
            <a:ext cx="302557" cy="398843"/>
            <a:chOff x="3798917" y="3124200"/>
            <a:chExt cx="976252" cy="1286933"/>
          </a:xfrm>
        </p:grpSpPr>
        <p:sp>
          <p:nvSpPr>
            <p:cNvPr id="449" name="Freeform 5">
              <a:extLst>
                <a:ext uri="{FF2B5EF4-FFF2-40B4-BE49-F238E27FC236}">
                  <a16:creationId xmlns:a16="http://schemas.microsoft.com/office/drawing/2014/main" id="{47C0CD2C-DBBD-4B6C-ADA7-22E8646B0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0" name="Freeform 6">
              <a:extLst>
                <a:ext uri="{FF2B5EF4-FFF2-40B4-BE49-F238E27FC236}">
                  <a16:creationId xmlns:a16="http://schemas.microsoft.com/office/drawing/2014/main" id="{E3D9042F-B4B8-4355-AA60-F501B1705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1" name="Freeform 7">
              <a:extLst>
                <a:ext uri="{FF2B5EF4-FFF2-40B4-BE49-F238E27FC236}">
                  <a16:creationId xmlns:a16="http://schemas.microsoft.com/office/drawing/2014/main" id="{DD11200D-09E3-407C-8265-B31486E05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2" name="Freeform 8">
              <a:extLst>
                <a:ext uri="{FF2B5EF4-FFF2-40B4-BE49-F238E27FC236}">
                  <a16:creationId xmlns:a16="http://schemas.microsoft.com/office/drawing/2014/main" id="{A51ACB66-112D-4B11-AC4A-277478BAB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3" name="Freeform 9">
              <a:extLst>
                <a:ext uri="{FF2B5EF4-FFF2-40B4-BE49-F238E27FC236}">
                  <a16:creationId xmlns:a16="http://schemas.microsoft.com/office/drawing/2014/main" id="{2075A2B7-DC52-42D2-8B7F-742466B0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4" name="Freeform 10">
              <a:extLst>
                <a:ext uri="{FF2B5EF4-FFF2-40B4-BE49-F238E27FC236}">
                  <a16:creationId xmlns:a16="http://schemas.microsoft.com/office/drawing/2014/main" id="{1C0AB5D8-280E-498A-832D-436569454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5" name="Freeform 11">
              <a:extLst>
                <a:ext uri="{FF2B5EF4-FFF2-40B4-BE49-F238E27FC236}">
                  <a16:creationId xmlns:a16="http://schemas.microsoft.com/office/drawing/2014/main" id="{CEAE64C1-677F-4477-8C35-2A9422BBE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6" name="Freeform 12">
              <a:extLst>
                <a:ext uri="{FF2B5EF4-FFF2-40B4-BE49-F238E27FC236}">
                  <a16:creationId xmlns:a16="http://schemas.microsoft.com/office/drawing/2014/main" id="{1E71CD2A-61E7-4082-995B-E697DC00A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7" name="Freeform 13">
              <a:extLst>
                <a:ext uri="{FF2B5EF4-FFF2-40B4-BE49-F238E27FC236}">
                  <a16:creationId xmlns:a16="http://schemas.microsoft.com/office/drawing/2014/main" id="{6084F585-FB74-4452-945B-91453EA6C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58" name="Freeform 14">
              <a:extLst>
                <a:ext uri="{FF2B5EF4-FFF2-40B4-BE49-F238E27FC236}">
                  <a16:creationId xmlns:a16="http://schemas.microsoft.com/office/drawing/2014/main" id="{76E66034-AD25-4593-AB24-F401CCBDD9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6078E4E4-57C1-4ED2-AC63-83C8E103B2F7}"/>
              </a:ext>
            </a:extLst>
          </p:cNvPr>
          <p:cNvGrpSpPr/>
          <p:nvPr/>
        </p:nvGrpSpPr>
        <p:grpSpPr>
          <a:xfrm>
            <a:off x="8410930" y="4350461"/>
            <a:ext cx="302557" cy="398843"/>
            <a:chOff x="3798917" y="3124200"/>
            <a:chExt cx="976252" cy="1286933"/>
          </a:xfrm>
        </p:grpSpPr>
        <p:sp>
          <p:nvSpPr>
            <p:cNvPr id="460" name="Freeform 5">
              <a:extLst>
                <a:ext uri="{FF2B5EF4-FFF2-40B4-BE49-F238E27FC236}">
                  <a16:creationId xmlns:a16="http://schemas.microsoft.com/office/drawing/2014/main" id="{A579BACB-1AA4-4D29-8228-AF18B32FB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917" y="3259227"/>
              <a:ext cx="466020" cy="900972"/>
            </a:xfrm>
            <a:custGeom>
              <a:avLst/>
              <a:gdLst>
                <a:gd name="T0" fmla="*/ 136 w 307"/>
                <a:gd name="T1" fmla="*/ 0 h 595"/>
                <a:gd name="T2" fmla="*/ 39 w 307"/>
                <a:gd name="T3" fmla="*/ 116 h 595"/>
                <a:gd name="T4" fmla="*/ 131 w 307"/>
                <a:gd name="T5" fmla="*/ 415 h 595"/>
                <a:gd name="T6" fmla="*/ 269 w 307"/>
                <a:gd name="T7" fmla="*/ 593 h 595"/>
                <a:gd name="T8" fmla="*/ 276 w 307"/>
                <a:gd name="T9" fmla="*/ 549 h 595"/>
                <a:gd name="T10" fmla="*/ 136 w 307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595">
                  <a:moveTo>
                    <a:pt x="136" y="0"/>
                  </a:moveTo>
                  <a:cubicBezTo>
                    <a:pt x="136" y="0"/>
                    <a:pt x="77" y="1"/>
                    <a:pt x="39" y="116"/>
                  </a:cubicBezTo>
                  <a:cubicBezTo>
                    <a:pt x="0" y="231"/>
                    <a:pt x="58" y="346"/>
                    <a:pt x="131" y="415"/>
                  </a:cubicBezTo>
                  <a:cubicBezTo>
                    <a:pt x="203" y="484"/>
                    <a:pt x="269" y="593"/>
                    <a:pt x="269" y="593"/>
                  </a:cubicBezTo>
                  <a:cubicBezTo>
                    <a:pt x="269" y="593"/>
                    <a:pt x="307" y="595"/>
                    <a:pt x="276" y="549"/>
                  </a:cubicBezTo>
                  <a:cubicBezTo>
                    <a:pt x="246" y="503"/>
                    <a:pt x="13" y="212"/>
                    <a:pt x="13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61" name="Freeform 6">
              <a:extLst>
                <a:ext uri="{FF2B5EF4-FFF2-40B4-BE49-F238E27FC236}">
                  <a16:creationId xmlns:a16="http://schemas.microsoft.com/office/drawing/2014/main" id="{5EB1F003-7BFF-48C6-9FD3-82450B705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680" y="3194701"/>
              <a:ext cx="358477" cy="979837"/>
            </a:xfrm>
            <a:custGeom>
              <a:avLst/>
              <a:gdLst>
                <a:gd name="T0" fmla="*/ 152 w 236"/>
                <a:gd name="T1" fmla="*/ 5 h 647"/>
                <a:gd name="T2" fmla="*/ 35 w 236"/>
                <a:gd name="T3" fmla="*/ 96 h 647"/>
                <a:gd name="T4" fmla="*/ 102 w 236"/>
                <a:gd name="T5" fmla="*/ 429 h 647"/>
                <a:gd name="T6" fmla="*/ 213 w 236"/>
                <a:gd name="T7" fmla="*/ 626 h 647"/>
                <a:gd name="T8" fmla="*/ 225 w 236"/>
                <a:gd name="T9" fmla="*/ 594 h 647"/>
                <a:gd name="T10" fmla="*/ 152 w 236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647">
                  <a:moveTo>
                    <a:pt x="152" y="5"/>
                  </a:moveTo>
                  <a:cubicBezTo>
                    <a:pt x="155" y="1"/>
                    <a:pt x="69" y="0"/>
                    <a:pt x="35" y="96"/>
                  </a:cubicBezTo>
                  <a:cubicBezTo>
                    <a:pt x="0" y="191"/>
                    <a:pt x="35" y="314"/>
                    <a:pt x="102" y="429"/>
                  </a:cubicBezTo>
                  <a:cubicBezTo>
                    <a:pt x="170" y="544"/>
                    <a:pt x="213" y="626"/>
                    <a:pt x="213" y="626"/>
                  </a:cubicBezTo>
                  <a:cubicBezTo>
                    <a:pt x="213" y="626"/>
                    <a:pt x="236" y="647"/>
                    <a:pt x="225" y="594"/>
                  </a:cubicBezTo>
                  <a:cubicBezTo>
                    <a:pt x="213" y="540"/>
                    <a:pt x="35" y="170"/>
                    <a:pt x="152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62" name="Freeform 7">
              <a:extLst>
                <a:ext uri="{FF2B5EF4-FFF2-40B4-BE49-F238E27FC236}">
                  <a16:creationId xmlns:a16="http://schemas.microsoft.com/office/drawing/2014/main" id="{F830CB7B-397A-4293-93F7-E7719C11E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539" y="3259227"/>
              <a:ext cx="463630" cy="900972"/>
            </a:xfrm>
            <a:custGeom>
              <a:avLst/>
              <a:gdLst>
                <a:gd name="T0" fmla="*/ 171 w 306"/>
                <a:gd name="T1" fmla="*/ 0 h 595"/>
                <a:gd name="T2" fmla="*/ 268 w 306"/>
                <a:gd name="T3" fmla="*/ 116 h 595"/>
                <a:gd name="T4" fmla="*/ 176 w 306"/>
                <a:gd name="T5" fmla="*/ 415 h 595"/>
                <a:gd name="T6" fmla="*/ 38 w 306"/>
                <a:gd name="T7" fmla="*/ 593 h 595"/>
                <a:gd name="T8" fmla="*/ 30 w 306"/>
                <a:gd name="T9" fmla="*/ 549 h 595"/>
                <a:gd name="T10" fmla="*/ 171 w 306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595">
                  <a:moveTo>
                    <a:pt x="171" y="0"/>
                  </a:moveTo>
                  <a:cubicBezTo>
                    <a:pt x="171" y="0"/>
                    <a:pt x="230" y="1"/>
                    <a:pt x="268" y="116"/>
                  </a:cubicBezTo>
                  <a:cubicBezTo>
                    <a:pt x="306" y="231"/>
                    <a:pt x="247" y="336"/>
                    <a:pt x="176" y="415"/>
                  </a:cubicBezTo>
                  <a:cubicBezTo>
                    <a:pt x="109" y="490"/>
                    <a:pt x="38" y="593"/>
                    <a:pt x="38" y="593"/>
                  </a:cubicBezTo>
                  <a:cubicBezTo>
                    <a:pt x="38" y="593"/>
                    <a:pt x="0" y="595"/>
                    <a:pt x="30" y="549"/>
                  </a:cubicBezTo>
                  <a:cubicBezTo>
                    <a:pt x="61" y="503"/>
                    <a:pt x="294" y="212"/>
                    <a:pt x="171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63" name="Freeform 8">
              <a:extLst>
                <a:ext uri="{FF2B5EF4-FFF2-40B4-BE49-F238E27FC236}">
                  <a16:creationId xmlns:a16="http://schemas.microsoft.com/office/drawing/2014/main" id="{5A39B448-076A-4F7B-872F-C3AD03897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929" y="3194701"/>
              <a:ext cx="359672" cy="979837"/>
            </a:xfrm>
            <a:custGeom>
              <a:avLst/>
              <a:gdLst>
                <a:gd name="T0" fmla="*/ 85 w 237"/>
                <a:gd name="T1" fmla="*/ 5 h 647"/>
                <a:gd name="T2" fmla="*/ 202 w 237"/>
                <a:gd name="T3" fmla="*/ 96 h 647"/>
                <a:gd name="T4" fmla="*/ 134 w 237"/>
                <a:gd name="T5" fmla="*/ 429 h 647"/>
                <a:gd name="T6" fmla="*/ 23 w 237"/>
                <a:gd name="T7" fmla="*/ 626 h 647"/>
                <a:gd name="T8" fmla="*/ 12 w 237"/>
                <a:gd name="T9" fmla="*/ 594 h 647"/>
                <a:gd name="T10" fmla="*/ 85 w 237"/>
                <a:gd name="T11" fmla="*/ 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647">
                  <a:moveTo>
                    <a:pt x="85" y="5"/>
                  </a:moveTo>
                  <a:cubicBezTo>
                    <a:pt x="82" y="1"/>
                    <a:pt x="168" y="0"/>
                    <a:pt x="202" y="96"/>
                  </a:cubicBezTo>
                  <a:cubicBezTo>
                    <a:pt x="237" y="191"/>
                    <a:pt x="202" y="314"/>
                    <a:pt x="134" y="429"/>
                  </a:cubicBezTo>
                  <a:cubicBezTo>
                    <a:pt x="67" y="544"/>
                    <a:pt x="23" y="626"/>
                    <a:pt x="23" y="626"/>
                  </a:cubicBezTo>
                  <a:cubicBezTo>
                    <a:pt x="23" y="626"/>
                    <a:pt x="0" y="647"/>
                    <a:pt x="12" y="594"/>
                  </a:cubicBezTo>
                  <a:cubicBezTo>
                    <a:pt x="23" y="540"/>
                    <a:pt x="202" y="170"/>
                    <a:pt x="85" y="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64" name="Freeform 9">
              <a:extLst>
                <a:ext uri="{FF2B5EF4-FFF2-40B4-BE49-F238E27FC236}">
                  <a16:creationId xmlns:a16="http://schemas.microsoft.com/office/drawing/2014/main" id="{624B50B6-1BF3-4D0B-9D04-0387FE9BF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003" y="3128980"/>
              <a:ext cx="264078" cy="1043169"/>
            </a:xfrm>
            <a:custGeom>
              <a:avLst/>
              <a:gdLst>
                <a:gd name="T0" fmla="*/ 156 w 174"/>
                <a:gd name="T1" fmla="*/ 32 h 689"/>
                <a:gd name="T2" fmla="*/ 31 w 174"/>
                <a:gd name="T3" fmla="*/ 132 h 689"/>
                <a:gd name="T4" fmla="*/ 75 w 174"/>
                <a:gd name="T5" fmla="*/ 455 h 689"/>
                <a:gd name="T6" fmla="*/ 151 w 174"/>
                <a:gd name="T7" fmla="*/ 666 h 689"/>
                <a:gd name="T8" fmla="*/ 170 w 174"/>
                <a:gd name="T9" fmla="*/ 648 h 689"/>
                <a:gd name="T10" fmla="*/ 156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56" y="32"/>
                  </a:moveTo>
                  <a:cubicBezTo>
                    <a:pt x="156" y="32"/>
                    <a:pt x="61" y="0"/>
                    <a:pt x="31" y="132"/>
                  </a:cubicBezTo>
                  <a:cubicBezTo>
                    <a:pt x="0" y="264"/>
                    <a:pt x="40" y="371"/>
                    <a:pt x="75" y="455"/>
                  </a:cubicBezTo>
                  <a:cubicBezTo>
                    <a:pt x="111" y="539"/>
                    <a:pt x="151" y="666"/>
                    <a:pt x="151" y="666"/>
                  </a:cubicBezTo>
                  <a:cubicBezTo>
                    <a:pt x="151" y="666"/>
                    <a:pt x="174" y="689"/>
                    <a:pt x="170" y="648"/>
                  </a:cubicBezTo>
                  <a:cubicBezTo>
                    <a:pt x="166" y="607"/>
                    <a:pt x="52" y="152"/>
                    <a:pt x="156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65" name="Freeform 10">
              <a:extLst>
                <a:ext uri="{FF2B5EF4-FFF2-40B4-BE49-F238E27FC236}">
                  <a16:creationId xmlns:a16="http://schemas.microsoft.com/office/drawing/2014/main" id="{F26B2F87-991B-4BDA-A89F-F1D779BEB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200" y="3128980"/>
              <a:ext cx="264078" cy="1043169"/>
            </a:xfrm>
            <a:custGeom>
              <a:avLst/>
              <a:gdLst>
                <a:gd name="T0" fmla="*/ 18 w 174"/>
                <a:gd name="T1" fmla="*/ 32 h 689"/>
                <a:gd name="T2" fmla="*/ 143 w 174"/>
                <a:gd name="T3" fmla="*/ 132 h 689"/>
                <a:gd name="T4" fmla="*/ 98 w 174"/>
                <a:gd name="T5" fmla="*/ 455 h 689"/>
                <a:gd name="T6" fmla="*/ 23 w 174"/>
                <a:gd name="T7" fmla="*/ 666 h 689"/>
                <a:gd name="T8" fmla="*/ 4 w 174"/>
                <a:gd name="T9" fmla="*/ 648 h 689"/>
                <a:gd name="T10" fmla="*/ 18 w 174"/>
                <a:gd name="T11" fmla="*/ 3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89">
                  <a:moveTo>
                    <a:pt x="18" y="32"/>
                  </a:moveTo>
                  <a:cubicBezTo>
                    <a:pt x="18" y="32"/>
                    <a:pt x="112" y="0"/>
                    <a:pt x="143" y="132"/>
                  </a:cubicBezTo>
                  <a:cubicBezTo>
                    <a:pt x="174" y="264"/>
                    <a:pt x="134" y="371"/>
                    <a:pt x="98" y="455"/>
                  </a:cubicBezTo>
                  <a:cubicBezTo>
                    <a:pt x="62" y="539"/>
                    <a:pt x="23" y="666"/>
                    <a:pt x="23" y="666"/>
                  </a:cubicBezTo>
                  <a:cubicBezTo>
                    <a:pt x="23" y="666"/>
                    <a:pt x="0" y="689"/>
                    <a:pt x="4" y="648"/>
                  </a:cubicBezTo>
                  <a:cubicBezTo>
                    <a:pt x="7" y="607"/>
                    <a:pt x="121" y="152"/>
                    <a:pt x="18" y="3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66" name="Freeform 11">
              <a:extLst>
                <a:ext uri="{FF2B5EF4-FFF2-40B4-BE49-F238E27FC236}">
                  <a16:creationId xmlns:a16="http://schemas.microsoft.com/office/drawing/2014/main" id="{917EB833-CCB4-4444-9F19-AE51ABD9D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60" y="3124200"/>
              <a:ext cx="164899" cy="1039583"/>
            </a:xfrm>
            <a:custGeom>
              <a:avLst/>
              <a:gdLst>
                <a:gd name="T0" fmla="*/ 103 w 109"/>
                <a:gd name="T1" fmla="*/ 665 h 687"/>
                <a:gd name="T2" fmla="*/ 109 w 109"/>
                <a:gd name="T3" fmla="*/ 28 h 687"/>
                <a:gd name="T4" fmla="*/ 8 w 109"/>
                <a:gd name="T5" fmla="*/ 199 h 687"/>
                <a:gd name="T6" fmla="*/ 81 w 109"/>
                <a:gd name="T7" fmla="*/ 665 h 687"/>
                <a:gd name="T8" fmla="*/ 103 w 109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687">
                  <a:moveTo>
                    <a:pt x="103" y="665"/>
                  </a:moveTo>
                  <a:cubicBezTo>
                    <a:pt x="103" y="665"/>
                    <a:pt x="87" y="169"/>
                    <a:pt x="109" y="28"/>
                  </a:cubicBezTo>
                  <a:cubicBezTo>
                    <a:pt x="109" y="28"/>
                    <a:pt x="16" y="0"/>
                    <a:pt x="8" y="199"/>
                  </a:cubicBezTo>
                  <a:cubicBezTo>
                    <a:pt x="0" y="398"/>
                    <a:pt x="68" y="511"/>
                    <a:pt x="81" y="665"/>
                  </a:cubicBezTo>
                  <a:cubicBezTo>
                    <a:pt x="81" y="665"/>
                    <a:pt x="91" y="687"/>
                    <a:pt x="103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67" name="Freeform 12">
              <a:extLst>
                <a:ext uri="{FF2B5EF4-FFF2-40B4-BE49-F238E27FC236}">
                  <a16:creationId xmlns:a16="http://schemas.microsoft.com/office/drawing/2014/main" id="{EA7BE47B-56A3-4DB6-9158-96ECFEA2E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521" y="3124200"/>
              <a:ext cx="163705" cy="1039583"/>
            </a:xfrm>
            <a:custGeom>
              <a:avLst/>
              <a:gdLst>
                <a:gd name="T0" fmla="*/ 6 w 108"/>
                <a:gd name="T1" fmla="*/ 665 h 687"/>
                <a:gd name="T2" fmla="*/ 0 w 108"/>
                <a:gd name="T3" fmla="*/ 28 h 687"/>
                <a:gd name="T4" fmla="*/ 101 w 108"/>
                <a:gd name="T5" fmla="*/ 199 h 687"/>
                <a:gd name="T6" fmla="*/ 28 w 108"/>
                <a:gd name="T7" fmla="*/ 665 h 687"/>
                <a:gd name="T8" fmla="*/ 6 w 108"/>
                <a:gd name="T9" fmla="*/ 66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87">
                  <a:moveTo>
                    <a:pt x="6" y="665"/>
                  </a:moveTo>
                  <a:cubicBezTo>
                    <a:pt x="6" y="665"/>
                    <a:pt x="21" y="169"/>
                    <a:pt x="0" y="28"/>
                  </a:cubicBezTo>
                  <a:cubicBezTo>
                    <a:pt x="0" y="28"/>
                    <a:pt x="93" y="0"/>
                    <a:pt x="101" y="199"/>
                  </a:cubicBezTo>
                  <a:cubicBezTo>
                    <a:pt x="108" y="398"/>
                    <a:pt x="41" y="511"/>
                    <a:pt x="28" y="665"/>
                  </a:cubicBezTo>
                  <a:cubicBezTo>
                    <a:pt x="28" y="665"/>
                    <a:pt x="18" y="687"/>
                    <a:pt x="6" y="665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68" name="Freeform 13">
              <a:extLst>
                <a:ext uri="{FF2B5EF4-FFF2-40B4-BE49-F238E27FC236}">
                  <a16:creationId xmlns:a16="http://schemas.microsoft.com/office/drawing/2014/main" id="{F55FC2F5-FC39-4F7B-ACF1-8BCE23EE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632" y="4280886"/>
              <a:ext cx="173264" cy="130247"/>
            </a:xfrm>
            <a:custGeom>
              <a:avLst/>
              <a:gdLst>
                <a:gd name="T0" fmla="*/ 20 w 114"/>
                <a:gd name="T1" fmla="*/ 9 h 86"/>
                <a:gd name="T2" fmla="*/ 103 w 114"/>
                <a:gd name="T3" fmla="*/ 8 h 86"/>
                <a:gd name="T4" fmla="*/ 107 w 114"/>
                <a:gd name="T5" fmla="*/ 49 h 86"/>
                <a:gd name="T6" fmla="*/ 29 w 114"/>
                <a:gd name="T7" fmla="*/ 74 h 86"/>
                <a:gd name="T8" fmla="*/ 20 w 114"/>
                <a:gd name="T9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6">
                  <a:moveTo>
                    <a:pt x="20" y="9"/>
                  </a:moveTo>
                  <a:cubicBezTo>
                    <a:pt x="20" y="9"/>
                    <a:pt x="65" y="0"/>
                    <a:pt x="103" y="8"/>
                  </a:cubicBezTo>
                  <a:cubicBezTo>
                    <a:pt x="103" y="8"/>
                    <a:pt x="100" y="25"/>
                    <a:pt x="107" y="49"/>
                  </a:cubicBezTo>
                  <a:cubicBezTo>
                    <a:pt x="114" y="74"/>
                    <a:pt x="65" y="86"/>
                    <a:pt x="29" y="74"/>
                  </a:cubicBezTo>
                  <a:cubicBezTo>
                    <a:pt x="0" y="59"/>
                    <a:pt x="24" y="28"/>
                    <a:pt x="20" y="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  <p:sp>
          <p:nvSpPr>
            <p:cNvPr id="469" name="Freeform 14">
              <a:extLst>
                <a:ext uri="{FF2B5EF4-FFF2-40B4-BE49-F238E27FC236}">
                  <a16:creationId xmlns:a16="http://schemas.microsoft.com/office/drawing/2014/main" id="{77E52C8E-038F-4806-B83B-71EE9CD5F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411" y="4105233"/>
              <a:ext cx="174459" cy="209112"/>
            </a:xfrm>
            <a:custGeom>
              <a:avLst/>
              <a:gdLst>
                <a:gd name="T0" fmla="*/ 100 w 115"/>
                <a:gd name="T1" fmla="*/ 124 h 138"/>
                <a:gd name="T2" fmla="*/ 94 w 115"/>
                <a:gd name="T3" fmla="*/ 123 h 138"/>
                <a:gd name="T4" fmla="*/ 95 w 115"/>
                <a:gd name="T5" fmla="*/ 66 h 138"/>
                <a:gd name="T6" fmla="*/ 100 w 115"/>
                <a:gd name="T7" fmla="*/ 67 h 138"/>
                <a:gd name="T8" fmla="*/ 100 w 115"/>
                <a:gd name="T9" fmla="*/ 65 h 138"/>
                <a:gd name="T10" fmla="*/ 101 w 115"/>
                <a:gd name="T11" fmla="*/ 65 h 138"/>
                <a:gd name="T12" fmla="*/ 115 w 115"/>
                <a:gd name="T13" fmla="*/ 28 h 138"/>
                <a:gd name="T14" fmla="*/ 0 w 115"/>
                <a:gd name="T15" fmla="*/ 28 h 138"/>
                <a:gd name="T16" fmla="*/ 13 w 115"/>
                <a:gd name="T17" fmla="*/ 62 h 138"/>
                <a:gd name="T18" fmla="*/ 14 w 115"/>
                <a:gd name="T19" fmla="*/ 69 h 138"/>
                <a:gd name="T20" fmla="*/ 18 w 115"/>
                <a:gd name="T21" fmla="*/ 68 h 138"/>
                <a:gd name="T22" fmla="*/ 21 w 115"/>
                <a:gd name="T23" fmla="*/ 124 h 138"/>
                <a:gd name="T24" fmla="*/ 17 w 115"/>
                <a:gd name="T25" fmla="*/ 125 h 138"/>
                <a:gd name="T26" fmla="*/ 17 w 115"/>
                <a:gd name="T27" fmla="*/ 138 h 138"/>
                <a:gd name="T28" fmla="*/ 99 w 115"/>
                <a:gd name="T29" fmla="*/ 135 h 138"/>
                <a:gd name="T30" fmla="*/ 100 w 115"/>
                <a:gd name="T31" fmla="*/ 124 h 138"/>
                <a:gd name="T32" fmla="*/ 91 w 115"/>
                <a:gd name="T33" fmla="*/ 122 h 138"/>
                <a:gd name="T34" fmla="*/ 77 w 115"/>
                <a:gd name="T35" fmla="*/ 120 h 138"/>
                <a:gd name="T36" fmla="*/ 78 w 115"/>
                <a:gd name="T37" fmla="*/ 64 h 138"/>
                <a:gd name="T38" fmla="*/ 92 w 115"/>
                <a:gd name="T39" fmla="*/ 66 h 138"/>
                <a:gd name="T40" fmla="*/ 91 w 115"/>
                <a:gd name="T41" fmla="*/ 122 h 138"/>
                <a:gd name="T42" fmla="*/ 56 w 115"/>
                <a:gd name="T43" fmla="*/ 120 h 138"/>
                <a:gd name="T44" fmla="*/ 41 w 115"/>
                <a:gd name="T45" fmla="*/ 121 h 138"/>
                <a:gd name="T46" fmla="*/ 40 w 115"/>
                <a:gd name="T47" fmla="*/ 64 h 138"/>
                <a:gd name="T48" fmla="*/ 56 w 115"/>
                <a:gd name="T49" fmla="*/ 63 h 138"/>
                <a:gd name="T50" fmla="*/ 56 w 115"/>
                <a:gd name="T51" fmla="*/ 120 h 138"/>
                <a:gd name="T52" fmla="*/ 21 w 115"/>
                <a:gd name="T53" fmla="*/ 67 h 138"/>
                <a:gd name="T54" fmla="*/ 37 w 115"/>
                <a:gd name="T55" fmla="*/ 64 h 138"/>
                <a:gd name="T56" fmla="*/ 38 w 115"/>
                <a:gd name="T57" fmla="*/ 121 h 138"/>
                <a:gd name="T58" fmla="*/ 24 w 115"/>
                <a:gd name="T59" fmla="*/ 123 h 138"/>
                <a:gd name="T60" fmla="*/ 21 w 115"/>
                <a:gd name="T61" fmla="*/ 67 h 138"/>
                <a:gd name="T62" fmla="*/ 59 w 115"/>
                <a:gd name="T63" fmla="*/ 120 h 138"/>
                <a:gd name="T64" fmla="*/ 59 w 115"/>
                <a:gd name="T65" fmla="*/ 63 h 138"/>
                <a:gd name="T66" fmla="*/ 75 w 115"/>
                <a:gd name="T67" fmla="*/ 64 h 138"/>
                <a:gd name="T68" fmla="*/ 74 w 115"/>
                <a:gd name="T69" fmla="*/ 120 h 138"/>
                <a:gd name="T70" fmla="*/ 59 w 115"/>
                <a:gd name="T7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" h="138">
                  <a:moveTo>
                    <a:pt x="100" y="124"/>
                  </a:moveTo>
                  <a:cubicBezTo>
                    <a:pt x="98" y="124"/>
                    <a:pt x="96" y="123"/>
                    <a:pt x="94" y="123"/>
                  </a:cubicBezTo>
                  <a:cubicBezTo>
                    <a:pt x="93" y="98"/>
                    <a:pt x="93" y="79"/>
                    <a:pt x="95" y="66"/>
                  </a:cubicBezTo>
                  <a:cubicBezTo>
                    <a:pt x="98" y="67"/>
                    <a:pt x="100" y="67"/>
                    <a:pt x="100" y="67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47"/>
                    <a:pt x="115" y="28"/>
                    <a:pt x="115" y="28"/>
                  </a:cubicBezTo>
                  <a:cubicBezTo>
                    <a:pt x="54" y="0"/>
                    <a:pt x="0" y="28"/>
                    <a:pt x="0" y="28"/>
                  </a:cubicBezTo>
                  <a:cubicBezTo>
                    <a:pt x="8" y="42"/>
                    <a:pt x="12" y="55"/>
                    <a:pt x="13" y="62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8"/>
                    <a:pt x="17" y="68"/>
                    <a:pt x="18" y="68"/>
                  </a:cubicBezTo>
                  <a:cubicBezTo>
                    <a:pt x="19" y="80"/>
                    <a:pt x="21" y="99"/>
                    <a:pt x="21" y="124"/>
                  </a:cubicBezTo>
                  <a:cubicBezTo>
                    <a:pt x="18" y="125"/>
                    <a:pt x="17" y="125"/>
                    <a:pt x="17" y="125"/>
                  </a:cubicBezTo>
                  <a:cubicBezTo>
                    <a:pt x="9" y="132"/>
                    <a:pt x="17" y="138"/>
                    <a:pt x="17" y="138"/>
                  </a:cubicBezTo>
                  <a:cubicBezTo>
                    <a:pt x="56" y="126"/>
                    <a:pt x="99" y="135"/>
                    <a:pt x="99" y="135"/>
                  </a:cubicBezTo>
                  <a:cubicBezTo>
                    <a:pt x="108" y="130"/>
                    <a:pt x="100" y="124"/>
                    <a:pt x="100" y="124"/>
                  </a:cubicBezTo>
                  <a:close/>
                  <a:moveTo>
                    <a:pt x="91" y="122"/>
                  </a:moveTo>
                  <a:cubicBezTo>
                    <a:pt x="87" y="121"/>
                    <a:pt x="82" y="121"/>
                    <a:pt x="77" y="120"/>
                  </a:cubicBezTo>
                  <a:cubicBezTo>
                    <a:pt x="75" y="102"/>
                    <a:pt x="77" y="79"/>
                    <a:pt x="78" y="64"/>
                  </a:cubicBezTo>
                  <a:cubicBezTo>
                    <a:pt x="83" y="64"/>
                    <a:pt x="88" y="65"/>
                    <a:pt x="92" y="66"/>
                  </a:cubicBezTo>
                  <a:cubicBezTo>
                    <a:pt x="90" y="79"/>
                    <a:pt x="90" y="98"/>
                    <a:pt x="91" y="122"/>
                  </a:cubicBezTo>
                  <a:close/>
                  <a:moveTo>
                    <a:pt x="56" y="120"/>
                  </a:moveTo>
                  <a:cubicBezTo>
                    <a:pt x="51" y="120"/>
                    <a:pt x="46" y="120"/>
                    <a:pt x="41" y="121"/>
                  </a:cubicBezTo>
                  <a:cubicBezTo>
                    <a:pt x="42" y="101"/>
                    <a:pt x="41" y="79"/>
                    <a:pt x="40" y="64"/>
                  </a:cubicBezTo>
                  <a:cubicBezTo>
                    <a:pt x="46" y="63"/>
                    <a:pt x="51" y="63"/>
                    <a:pt x="56" y="63"/>
                  </a:cubicBezTo>
                  <a:lnTo>
                    <a:pt x="56" y="120"/>
                  </a:lnTo>
                  <a:close/>
                  <a:moveTo>
                    <a:pt x="21" y="67"/>
                  </a:moveTo>
                  <a:cubicBezTo>
                    <a:pt x="26" y="65"/>
                    <a:pt x="32" y="65"/>
                    <a:pt x="37" y="64"/>
                  </a:cubicBezTo>
                  <a:cubicBezTo>
                    <a:pt x="38" y="79"/>
                    <a:pt x="39" y="102"/>
                    <a:pt x="38" y="121"/>
                  </a:cubicBezTo>
                  <a:cubicBezTo>
                    <a:pt x="33" y="122"/>
                    <a:pt x="28" y="123"/>
                    <a:pt x="24" y="123"/>
                  </a:cubicBezTo>
                  <a:cubicBezTo>
                    <a:pt x="24" y="98"/>
                    <a:pt x="22" y="79"/>
                    <a:pt x="21" y="67"/>
                  </a:cubicBezTo>
                  <a:close/>
                  <a:moveTo>
                    <a:pt x="59" y="120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65" y="63"/>
                    <a:pt x="70" y="63"/>
                    <a:pt x="75" y="64"/>
                  </a:cubicBezTo>
                  <a:cubicBezTo>
                    <a:pt x="74" y="79"/>
                    <a:pt x="73" y="102"/>
                    <a:pt x="74" y="120"/>
                  </a:cubicBezTo>
                  <a:cubicBezTo>
                    <a:pt x="69" y="120"/>
                    <a:pt x="64" y="120"/>
                    <a:pt x="59" y="120"/>
                  </a:cubicBezTo>
                  <a:close/>
                </a:path>
              </a:pathLst>
            </a:custGeom>
            <a:solidFill>
              <a:srgbClr val="C3382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Vazirmatn FD" pitchFamily="2" charset="-78"/>
                <a:cs typeface="Vazirmatn FD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04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9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3500"/>
                            </p:stCondLst>
                            <p:childTnLst>
                              <p:par>
                                <p:cTn id="2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266" grpId="0"/>
      <p:bldP spid="286" grpId="0"/>
      <p:bldP spid="290" grpId="0"/>
      <p:bldP spid="291" grpId="0" animBg="1"/>
      <p:bldP spid="382" grpId="0"/>
      <p:bldP spid="401" grpId="0"/>
      <p:bldP spid="419" grpId="0"/>
      <p:bldP spid="503" grpId="0"/>
      <p:bldP spid="507" grpId="0"/>
      <p:bldP spid="511" grpId="0"/>
      <p:bldP spid="521" grpId="0"/>
      <p:bldP spid="529" grpId="0"/>
      <p:bldP spid="530" grpId="0"/>
      <p:bldP spid="534" grpId="0"/>
      <p:bldP spid="538" grpId="0"/>
      <p:bldP spid="556" grpId="0"/>
      <p:bldP spid="5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7"/>
          <p:cNvSpPr txBox="1">
            <a:spLocks noChangeAspect="1"/>
          </p:cNvSpPr>
          <p:nvPr/>
        </p:nvSpPr>
        <p:spPr>
          <a:xfrm rot="18900000">
            <a:off x="4163703" y="2714806"/>
            <a:ext cx="3207426" cy="493075"/>
          </a:xfrm>
          <a:prstGeom prst="rect">
            <a:avLst/>
          </a:prstGeom>
          <a:solidFill>
            <a:srgbClr val="C1392B"/>
          </a:solidFill>
        </p:spPr>
        <p:txBody>
          <a:bodyPr/>
          <a:lstStyle/>
          <a:p>
            <a:pPr marL="342891" indent="-342891" algn="ctr">
              <a:spcBef>
                <a:spcPct val="20000"/>
              </a:spcBef>
              <a:defRPr/>
            </a:pPr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48"/>
          <p:cNvSpPr txBox="1">
            <a:spLocks noChangeAspect="1"/>
          </p:cNvSpPr>
          <p:nvPr/>
        </p:nvSpPr>
        <p:spPr>
          <a:xfrm rot="18900000">
            <a:off x="5323747" y="2781928"/>
            <a:ext cx="3503987" cy="493075"/>
          </a:xfrm>
          <a:prstGeom prst="rect">
            <a:avLst/>
          </a:prstGeom>
          <a:solidFill>
            <a:srgbClr val="16A086"/>
          </a:solidFill>
        </p:spPr>
        <p:txBody>
          <a:bodyPr/>
          <a:lstStyle/>
          <a:p>
            <a:pPr marL="342891" indent="-342891" algn="ctr">
              <a:spcBef>
                <a:spcPct val="20000"/>
              </a:spcBef>
              <a:defRPr/>
            </a:pPr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10167" y="2538187"/>
            <a:ext cx="3503987" cy="2913246"/>
            <a:chOff x="3710167" y="2538187"/>
            <a:chExt cx="3503987" cy="2913246"/>
          </a:xfrm>
        </p:grpSpPr>
        <p:sp>
          <p:nvSpPr>
            <p:cNvPr id="20" name="Text Placeholder 148"/>
            <p:cNvSpPr txBox="1">
              <a:spLocks noChangeAspect="1"/>
            </p:cNvSpPr>
            <p:nvPr/>
          </p:nvSpPr>
          <p:spPr>
            <a:xfrm rot="18900000">
              <a:off x="3710167" y="3715286"/>
              <a:ext cx="3503987" cy="493075"/>
            </a:xfrm>
            <a:prstGeom prst="rect">
              <a:avLst/>
            </a:prstGeom>
            <a:solidFill>
              <a:srgbClr val="F69C15"/>
            </a:solidFill>
          </p:spPr>
          <p:txBody>
            <a:bodyPr/>
            <a:lstStyle/>
            <a:p>
              <a:pPr marL="342891" indent="-342891" algn="ctr">
                <a:spcBef>
                  <a:spcPct val="20000"/>
                </a:spcBef>
                <a:defRPr/>
              </a:pPr>
              <a:endParaRPr lang="en-GB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 rot="18892067">
              <a:off x="4000379" y="3865260"/>
              <a:ext cx="2913246" cy="25909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a-IR" sz="2500" dirty="0">
                  <a:solidFill>
                    <a:schemeClr val="bg1"/>
                  </a:solidFill>
                  <a:latin typeface="KITCO-Fantasy" panose="00000400000000000000" pitchFamily="2" charset="-78"/>
                  <a:cs typeface="KITCO-Fantasy" panose="00000400000000000000" pitchFamily="2" charset="-78"/>
                </a:rPr>
                <a:t>تاریخچه توسعه سیستم</a:t>
              </a:r>
              <a:endParaRPr lang="en-GB" sz="2500" dirty="0">
                <a:solidFill>
                  <a:schemeClr val="bg1"/>
                </a:solidFill>
                <a:latin typeface="KITCO-Fantasy" panose="00000400000000000000" pitchFamily="2" charset="-78"/>
                <a:cs typeface="KITCO-Fantasy" panose="00000400000000000000" pitchFamily="2" charset="-78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F1AD0EF-99A6-4D79-B0C8-8EA6CC3C1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1" y="5990453"/>
            <a:ext cx="384681" cy="51508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F56709-E592-4F21-B787-895C6475C3A1}"/>
              </a:ext>
            </a:extLst>
          </p:cNvPr>
          <p:cNvSpPr/>
          <p:nvPr/>
        </p:nvSpPr>
        <p:spPr>
          <a:xfrm>
            <a:off x="809895" y="6516422"/>
            <a:ext cx="487278" cy="137974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kitco.ir</a:t>
            </a:r>
            <a:endParaRPr lang="fa-IR" sz="7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9" name="Shape 44">
            <a:extLst>
              <a:ext uri="{FF2B5EF4-FFF2-40B4-BE49-F238E27FC236}">
                <a16:creationId xmlns:a16="http://schemas.microsoft.com/office/drawing/2014/main" id="{6602BE8A-2D88-41EA-B51F-1611892BE757}"/>
              </a:ext>
            </a:extLst>
          </p:cNvPr>
          <p:cNvSpPr/>
          <p:nvPr/>
        </p:nvSpPr>
        <p:spPr>
          <a:xfrm>
            <a:off x="10883848" y="6118816"/>
            <a:ext cx="410278" cy="4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a-IR" sz="800" dirty="0">
                <a:solidFill>
                  <a:srgbClr val="445468"/>
                </a:solidFill>
                <a:cs typeface="B Yekan" panose="00000400000000000000" pitchFamily="2" charset="-78"/>
              </a:rPr>
              <a:t>1234</a:t>
            </a:r>
            <a:endParaRPr sz="800" dirty="0">
              <a:solidFill>
                <a:srgbClr val="445468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648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17320</TotalTime>
  <Words>1840</Words>
  <Application>Microsoft Office PowerPoint</Application>
  <PresentationFormat>Widescreen</PresentationFormat>
  <Paragraphs>324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Calibri Light</vt:lpstr>
      <vt:lpstr>Helvetica Light</vt:lpstr>
      <vt:lpstr>Ruda</vt:lpstr>
      <vt:lpstr>Arial</vt:lpstr>
      <vt:lpstr>Calibri</vt:lpstr>
      <vt:lpstr>KITCO-Fantasy</vt:lpstr>
      <vt:lpstr>Vazirmatn FD Thin</vt:lpstr>
      <vt:lpstr>Wingdings</vt:lpstr>
      <vt:lpstr>Adobe Fan Heiti Std B</vt:lpstr>
      <vt:lpstr>Vazirmatn FD</vt:lpstr>
      <vt:lpstr>Kontrapunkt Bob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KAYSON INFORMATION TECHNOLOGY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www.kitco.ir</dc:title>
  <dc:subject>شرکت کیتکو</dc:subject>
  <dc:creator>k.mohammadi@kayson-ir.com</dc:creator>
  <dc:description>شرت فناوری اطلاعات کیسون ( کیتکو )</dc:description>
  <cp:lastModifiedBy>Sarkhosh Reza</cp:lastModifiedBy>
  <cp:revision>64</cp:revision>
  <dcterms:created xsi:type="dcterms:W3CDTF">2014-12-23T09:42:55Z</dcterms:created>
  <dcterms:modified xsi:type="dcterms:W3CDTF">2023-06-14T11:14:51Z</dcterms:modified>
</cp:coreProperties>
</file>